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7"/>
  </p:notesMasterIdLst>
  <p:sldIdLst>
    <p:sldId id="259" r:id="rId2"/>
    <p:sldId id="462" r:id="rId3"/>
    <p:sldId id="463" r:id="rId4"/>
    <p:sldId id="464" r:id="rId5"/>
    <p:sldId id="465" r:id="rId6"/>
    <p:sldId id="466" r:id="rId7"/>
    <p:sldId id="467" r:id="rId8"/>
    <p:sldId id="468" r:id="rId9"/>
    <p:sldId id="469" r:id="rId10"/>
    <p:sldId id="470" r:id="rId11"/>
    <p:sldId id="474" r:id="rId12"/>
    <p:sldId id="471" r:id="rId13"/>
    <p:sldId id="472" r:id="rId14"/>
    <p:sldId id="473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514" r:id="rId30"/>
    <p:sldId id="489" r:id="rId31"/>
    <p:sldId id="490" r:id="rId32"/>
    <p:sldId id="491" r:id="rId33"/>
    <p:sldId id="492" r:id="rId34"/>
    <p:sldId id="493" r:id="rId35"/>
    <p:sldId id="494" r:id="rId36"/>
    <p:sldId id="495" r:id="rId37"/>
    <p:sldId id="496" r:id="rId38"/>
    <p:sldId id="497" r:id="rId39"/>
    <p:sldId id="498" r:id="rId40"/>
    <p:sldId id="499" r:id="rId41"/>
    <p:sldId id="500" r:id="rId42"/>
    <p:sldId id="501" r:id="rId43"/>
    <p:sldId id="502" r:id="rId44"/>
    <p:sldId id="503" r:id="rId45"/>
    <p:sldId id="504" r:id="rId46"/>
    <p:sldId id="505" r:id="rId47"/>
    <p:sldId id="506" r:id="rId48"/>
    <p:sldId id="507" r:id="rId49"/>
    <p:sldId id="508" r:id="rId50"/>
    <p:sldId id="509" r:id="rId51"/>
    <p:sldId id="510" r:id="rId52"/>
    <p:sldId id="511" r:id="rId53"/>
    <p:sldId id="512" r:id="rId54"/>
    <p:sldId id="513" r:id="rId55"/>
    <p:sldId id="265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Noto Sans" panose="020B0502040504020204" pitchFamily="34" charset="0"/>
      <p:regular r:id="rId66"/>
      <p:bold r:id="rId67"/>
      <p:italic r:id="rId68"/>
      <p:boldItalic r:id="rId69"/>
    </p:embeddedFont>
    <p:embeddedFont>
      <p:font typeface="Prata" pitchFamily="2" charset="0"/>
      <p:regular r:id="rId7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pos="5654" userDrawn="1">
          <p15:clr>
            <a:srgbClr val="A4A3A4"/>
          </p15:clr>
        </p15:guide>
        <p15:guide id="7" pos="2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F90"/>
    <a:srgbClr val="F8ED8F"/>
    <a:srgbClr val="FCBA14"/>
    <a:srgbClr val="0F608F"/>
    <a:srgbClr val="FFC31C"/>
    <a:srgbClr val="F1F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27" autoAdjust="0"/>
    <p:restoredTop sz="94733" autoAdjust="0"/>
  </p:normalViewPr>
  <p:slideViewPr>
    <p:cSldViewPr snapToGrid="0">
      <p:cViewPr varScale="1">
        <p:scale>
          <a:sx n="96" d="100"/>
          <a:sy n="96" d="100"/>
        </p:scale>
        <p:origin x="168" y="264"/>
      </p:cViewPr>
      <p:guideLst>
        <p:guide orient="horz" pos="2319"/>
        <p:guide pos="3840"/>
        <p:guide orient="horz" pos="709"/>
        <p:guide pos="2026"/>
        <p:guide pos="6108"/>
        <p:guide pos="5654"/>
        <p:guide pos="24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14:21.1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 24575,'24'-7'0,"-2"2"0,-4 5 0,1-6 0,1 5 0,-4-5 0,-4 6 0,-1 0 0,0 0 0,1 0 0,-1 0 0,0 0 0,0 0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3:04:24.7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24575,'40'0'0,"0"0"0,3 0 0,9 0 0,13 0 0,0 0 0,17 0 0,-16 0 0,16 0 0,-25 0 0,0 0 0,27 0 0,-27-1 0,-3 2 0,9 6 0,19-5 0,-14 12 0,14-13 0,-28 6 0,7-7 0,-7 0 0,4 4 0,2-1 0,17-1 0,-16 2 0,-3-1 0,-3-3 0,5 0 0,-5 0 0,-1 0 0,2 0 0,10 7 0,-2-7 0,-1 1 0,-13 6 0,22-7 0,-29 0 0,40 0 0,-30 0 0,29 0 0,-29 0 0,1 0 0,0 0 0,3 0 0,2 0 0,9 0 0,-8 0 0,-1 0 0,4 0 0,0 0 0,0 0 0,-8 0 0,0 0 0,11 0 0,33 0 0,-55 0 0,-1 0 0,0 0 0,47 13 0,-35-10 0,5 11 0,-1-1 0,-9-10 0,21 17 0,-27-12 0,27 7 0,-21-1 0,-1-3 0,1-1 0,9 7 0,15 5 0,-13-7 0,21 7 0,-12-4 0,-6-3 0,0 0 0,9 2 0,-22-5 0,-2 0 0,6 3 0,24 0 0,-28-7 0,48 6 0,-40-12 0,23 5 0,-28-7 0,4 0 0,1 0 0,9 0 0,5 0 0,1 0 0,6 0 0,13 0 0,-20 0 0,-23 3 0,0 1 0,33-2 0,-13 5 0,1 0 0,21-6 0,-35 2 0,-1 1 0,29 4 0,-19-5 0,-1 3 0,13 9 0,-18-10 0,-3-1 0,-3 9 0,0-11 0,-2 11 0,19-5 0,-12 7 0,34 0 0,-28-7 0,0 5 0,-13-11 0,3 4 0,-9-6 0,20 0 0,-19 0 0,8 0 0,-12 0 0,24 0 0,-26 0 0,16 0 0,-37 0 0,-1 0 0,-7 0 0,-1 0 0,-4-5 0,-2-8 0,-5 0 0,0-5 0,0 6 0,0 0 0,0-1 0,0 2 0,0-1 0,0 0 0,-6 1 0,0-7 0,-1 5 0,2-5 0,-1 12 0,5-5 0,-10 5 0,10-6 0,-4 1 0,0-6 0,-2 4 0,0-10 0,-3 9 0,2-11 0,1 12 0,1-6 0,1 13 0,-1 1 0,-6 5 0,1 0 0,0 0 0,-7 0 0,5 0 0,-20 0 0,4 0 0,-23 0 0,-3 0 0,-18-8 0,-2-2 0,-21-7 0,14 1 0,0-1 0,29 7 0,1-1 0,-21-5 0,5 1 0,16 6 0,9 3 0,7 6 0,-15 0 0,20 0 0,-32 0 0,31 0 0,-21 0 0,17 0 0,-35 0 0,11 0 0,-32 0 0,34 0 0,-4 0 0,18 0 0,-15 0 0,25 0 0,-8 5 0,24-3 0,-8 8 0,5-9 0,-15 10 0,15-10 0,-11 5 0,5-6 0,7 0 0,-5 0 0,-19 6 0,12-5 0,-18 5 0,16-6 0,5 6 0,-12-5 0,-45 5 0,37-6 0,-43 0 0,64 0 0,-6 0 0,7 0 0,-5 0 0,11 0 0,-3 0 0,13 0 0,-1 0 0,0 0 0,1 0 0,0 0 0,-1 0 0,0 0 0,-6 0 0,4 0 0,-11 0 0,5 0 0,0 0 0,-5 0 0,5 0 0,0 0 0,-5 0 0,11-5 0,-10 3 0,10-3 0,-5 5 0,8 0 0,-1 0 0,6-5 0,-5 4 0,5-4 0,-5 0 0,0 4 0,0-10 0,-1 10 0,0-4 0,0 5 0,6-6 0,1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3:04:20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24575,'88'0'0,"-9"0"0,0 0 0,-8 0 0,22 0 0,-10 0 0,-8 0 0,11 0 0,-11 0 0,-2 0 0,-10 0 0,28 0 0,-30 0 0,19 0 0,-37 0 0,31 0 0,-30 0 0,28 0 0,-36 0 0,0 0 0,5 0 0,18 7 0,-17-6 0,15 12 0,-37-12 0,10 5 0,-9-6 0,16 5 0,-9-3 0,9 3 0,-10-5 0,5 0 0,-6 0 0,1 0 0,-1 0 0,0 0 0,1 0 0,-1 0 0,0 0 0,1 0 0,-1 6 0,0-5 0,0 5 0,-6-6 0,10 6 0,-8-5 0,9 11 0,-11-10 0,22 9 0,-18-10 0,19 4 0,-23-5 0,-1 0 0,-7 0 0,10 0 0,-8 0 0,3 5 0,-6-4 0,-5 4 0,5 0 0,1-4 0,0 4 0,-1-5 0,1 0 0,0 6 0,0-5 0,12 4 0,-9-5 0,15 0 0,-11 0 0,31 0 0,-18 0 0,18 0 0,-24 0 0,1 0 0,-1 6 0,17-4 0,-12 3 0,6-5 0,-13 6 0,-10-4 0,11 4 0,12-1 0,-13-4 0,18 4 0,-23 1 0,1-4 0,-1 4 0,16-1 0,-11 3 0,25-1 0,-28-1 0,9 0 0,-17-5 0,24 5 0,-21-6 0,32 6 0,-31-5 0,19 5 0,-22 0 0,22-5 0,-19 4 0,24 0 0,-19-3 0,3 3 0,-1 1 0,13 1 0,-6 1 0,12 3 0,-16-9 0,-1 9 0,0-9 0,1 10 0,-1-11 0,0 5 0,8 0 0,11 2 0,-7 0 0,17 3 0,-25-9 0,8 4 0,-12-6 0,24 5 0,-18-3 0,18 4 0,-24-6 0,0 0 0,1 0 0,11 0 0,-9 0 0,21 0 0,-21 0 0,3 0 0,-8 0 0,13 0 0,-13 0 0,12 5 0,-18-4 0,1 10 0,7-10 0,4 5 0,-2-6 0,-3 0 0,0 0 0,0 0 0,-4 0 0,15 0 0,-15 0 0,4 0 0,0 0 0,-12 0 0,12 0 0,-12 0 0,6 0 0,-2 0 0,-4 0 0,-1-5 0,-7-2 0,-5-5 0,0 0 0,0 1 0,0-1 0,-5 6 0,-7 1 0,-2 5 0,-3 0 0,-2-6 0,-1-2 0,-14-6 0,6 1 0,-14-2 0,6 1 0,0 0 0,2 0 0,8 7 0,6-4 0,1 10 0,2-5 0,4 6 0,-5 0 0,0 0 0,-14 0 0,-5 0 0,-50 0 0,33 0 0,-29 0 0,40 0 0,-1 0 0,1 0 0,-13 0 0,18 0 0,-13-5 0,29 3 0,8-3 0,43 5 0,-11 0 0,22 0 0,-10 6 0,-7-5 0,22 5 0,-16-6 0,49 0 0,-25 0 0,-3 0 0,1 0 0,24 8 0,10-6 0,11 5 0,-29-3 0,3 0 0,-12-3 0,3-1 0,27 4 0,-2 0-437,-32-4 1,-2 0 436,10 0 0,-1 0 0,14 0 0,-10 0 0,0 0 0,12 0 0,-20 0 0,-3 0 0,-2 0 0,0 0 0,-6 0 0,44 0 0,-44 0 0,53 0 0,-58 0 873,21 0-873,-26 0 0,24 0 0,-26 0 0,19 0 0,-19 0 0,-6 6 0,6-5 0,9 5 0,-13-6 0,19 5 0,-28-3 0,3 8 0,-6-8 0,1 3 0,0-5 0,-2 0 0,-6-5 0,1-2 0,-1 1 0,1 1 0,6-1 0,8 5 0,-5-5 0,2 6 0,-11 0 0,0 0 0,0 0 0,0 0 0,0 0 0,23 0 0,-3 0 0,13 0 0,-11 0 0,0 0 0,-6 0 0,37 0 0,-31 0 0,35 0 0,-40 0 0,17-7 0,-18 5 0,6-4 0,-8 6 0,1-6 0,11 5 0,-9-11 0,9 10 0,-12-4 0,12 0 0,-1 5 0,22-5 0,-13 6 0,2 0 0,-7 0 0,-1 0 0,5 0 0,6 0 0,-14 0 0,9 0 0,-11 0 0,36 0 0,-11 0 0,-10 6 0,1 1 0,8 3 0,12 5 0,-35-3 0,22-10 0,-25 4 0,16-6 0,-22 0 0,-9 0 0,1 0 0,-2 0 0,-4 0 0,4 0 0,-5 0 0,0 0 0,-1 0 0,1 0 0,-1 0 0,1 0 0,6 0 0,2 0 0,6 0 0,12 0 0,-8 0 0,7 0 0,-10 0 0,-1 0 0,8 0 0,-6 0 0,14 0 0,-7 0 0,1 0 0,5 0 0,-12 0 0,4 0 0,-6 0 0,-7 0 0,28 0 0,-15 0 0,26 0 0,-7 0 0,2 0 0,18 7 0,23 21 0,-37-9 0,6 8 0,-57-22 0,-2-5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1.1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51:33.6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7071 473 24575,'-93'0'0,"43"0"0,-1 0-492,-1 0 0,-2 0 0,-4 0 0,-3 0 0,-3 0 0,-2 0 0,1 0 0,0 0 0,-7 0 0,1 0 0,15 0 0,0 0 0,-6 0 0,-2 0 0,5 0 0,0 0 0,4 0 0,0 0 0,-4 0 0,0 0 0,2 0 0,1 0-492,-41 0 821,27 0 1,0 0 162,-21 0 0,24 0 0,-1 0 0,-19 0 0,24-3 0,-2-2 0,11 1 0,1-2 0,-5-2 0,0-2 0,5 2 0,2-1 0,-43-8 0,2 7 0,11-4 983,10 5 0,2-6 0,0-1 0,7 8 0,-7-6 0,9 12 0,0-11 0,0 5 0,1-1 0,-1 3 0,-9-2-395,7 7-588,-7-7 0,1 8 0,-4 0 0,-9 0 0,0 0 0,0 0 0,1 0 0,-1 0 0,0 0 0,0 0 0,0 0 0,10 0 0,1 0 0,11 0 732,7 0-732,3 0 0,7 0 0,1 0 0,7 0 0,2 0 0,0-6 0,5 5 0,-6-11 0,8 11 0,-7-5 0,5 0 0,-12 5 0,5-11 0,-8 11 0,1-12 0,0 12 0,0-11 0,-8 3 0,-3 2 0,1-6 0,-7 11 0,7-10 0,-9 10 0,8-11 0,-5 12 0,5-12 0,-8 11 0,1-5 0,-1 7 0,0 0 0,8-6 0,-6 5 0,7-6 0,-18 7 0,7-6 0,-7 4 0,9-5 0,-9 7 0,6 0 0,-24-6 0,31 4 0,-12-5 0,34 7 0,8 0 0,2 0 0,12-4 0,-6 3 0,12-9 0,-3 9 0,2-4 0,-4 5 0,-7-6 0,5 5 0,-10-5 0,4 1 0,-6 4 0,6-5 0,1 6 0,7 0 0,-1 0 0,42 5 0,-15 2 0,36 11 0,-19 3 0,2 5 0,9 9 0,20 22 0,-5-5 0,9 13 0,-4-17 0,-18-11 0,6 0 0,-10-10 0,-7-6 0,-2-3 0,-7-5 0,-6-1 0,-2-5 0,-6-2 0,1-5 0,-1 0 0,0 0 0,6 0 0,9 0 0,8 0 0,15 0 0,3 0 0,7 0 0,10 0 0,-7 0 0,7 0 0,1 0 0,-8 0 0,7 0 0,-18 0 0,7 0 0,-15 0 0,6 0 0,-8 0 0,-7 5 0,5 3 0,-12-1 0,12 5 0,-12-5 0,5 0 0,0 5 0,2-4 0,7-1 0,9 6 0,-7-5 0,14 0 0,4 5 0,37-11 0,-11 12 0,-33-13 0,-1 0 0,38 14 0,3-13 0,-42 5 0,0 1 0,0-7 0,0 0 0,1 2 0,-1 2 0,0-1 0,0-1 0,0-2 0,0 0 0,0 3 0,0 0 0,1-4 0,-2 0 0,43 0 0,-43 0 0,0 0 0,42 0 0,-22 0 0,0 0 0,23 0 0,-26-1 0,1 2 0,-6 3 0,-4 1-756,35-2 756,-19 5 0,-1 1 0,13-7 0,-30 6 0,2 0 0,-7-7 0,0 0 0,1 7 0,-2-1 0,43-5 0,-3 6 0,-19-8 0,-12 0 0,-10 0 0,-17 0 0,0 0 0,-15 0 0,0 0 756,-7 0-756,0 0 0,0 5 0,-1-4 0,1 4 0,17-5 0,1 0 0,9 0 0,-6 0 0,-13 0 0,-2 0 0,-6 0 0,1 0 0,-1 0 0,-50-8 0,14 7 0,-51-7 0,15 1 0,-11 5 0,-8-12 0,8 12 0,3-5 0,9 7 0,9 0 0,1 0 0,9 0 0,0 0 0,-1-6 0,1 4 0,-8-11 0,-12 5 0,-1-14 0,-17-3 0,17-5 0,-17 5 0,26-3 0,-6 6 0,18 0 0,6 3 0,9 6 0,9 1 0,6 1 0,4 0 0,3 0 0,4 0 0,0 0 0,0-1 0,0 1 0,0 0 0,0-1 0,0 1 0,0 0 0,5-1 0,1 1 0,5-1 0,1 1 0,5-1 0,9 5 0,1-4 0,5 10 0,0-5 0,2 0 0,7 4 0,8-11 0,3 5 0,-1-6 0,7-1 0,-7-6 0,9 4 0,0-11 0,-1 4 0,-7 1 0,-10-3 0,-10 12 0,-7-4 0,-6 5 0,-2 2 0,-6-1 0,1 1 0,-1 4 0,-5-3 0,4 9 0,-9-9 0,4 33 0,-5-17 0,0 31 0,0-18 0,0 0 0,0 9 0,0-14 0,0 15 0,0-16 0,0 4 0,0-6 0,0 1 0,0-1 0,0 0 0,0 0 0,0 0 0,0 0 0,0 0 0,0 0 0,5 0 0,2 0 0,5 6 0,5 2 0,3 6 0,4 0 0,1 0 0,0 0 0,-5 0 0,-3-6 0,-5-2 0,-1-6 0,1-4 0,-1 3 0,0-9 0,-5-11 0,-2 1 0,-4-23 0,0 18 0,0-15 0,0 10 0,5 0 0,-4-5 0,10 5 0,-4-6 0,6-7 0,12 4 0,-2-12 0,25 10 0,-9-12 0,19 11 0,-5-6 0,6 14 0,-7 2 0,-10 7 0,-3 6 0,-18-2 0,3 8 0,-12-3 0,-1 5 0,0 0 0,-4 5 0,-2 6 0,-11 7 0,5 0 0,-5-1 0,0 6 0,5-9 0,-5 8 0,6-11 0,-5 1 0,4-1 0,-4 0 0,5 1 0,0-1 0,0-1 0,0 1 0,0-1 0,0 1 0,11 6 0,10 3 0,14 13 0,7-3 0,0 4 0,-1-6 0,-7-2 0,-2-5 0,-13 2 0,-1-10 0,-6 5 0,-1-12 0,-5 4 0,-25-28 0,7 13 0,-18-21 0,12 14 0,-1 0 0,-6 0-246,-7 5 0,16 1 0,-2 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51:23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1354 213 24575,'-36'0'0,"-27"0"0,31 0 0,-39 0 0,18-6 0,-1-1 0,-22 4 0,13-6 0,3-1 0,8 9 0,-5-6 0,13 1 0,-14 4 0,15-10 0,-18 4 0,17 1 0,-1 0 0,13 2 0,7-2 0,6 0 0,-5-4 0,11 9 0,-4-9 0,5 10 0,1-4 0,5 0 0,-4 4 0,4-4 0,-5 5 0,0 0 0,0 0 0,-1-6 0,1 5 0,-1-4 0,1 5 0,-1-5 0,1 4 0,-1-4 0,1 5 0,0-5 0,-7 3 0,5-3 0,-5 5 0,7 0 0,0 0 0,0 0 0,0 0 0,5-5 0,-9-1 0,9 0 0,-5-3 0,31 8 0,-9-4 0,48 5 0,-28 0 0,25 0 0,-15 6 0,9 2 0,-7 6 0,6 0 0,-8-6 0,9 4 0,-7-4 0,6 6 0,-8 0 0,0-7 0,0 6 0,0-6 0,0 1 0,0 4 0,0-10 0,0 4 0,-7-6 0,-2 5 0,0-3 0,-5 3 0,5-5 0,-7 0 0,0 0 0,0 0 0,0 0 0,0 0 0,7 6 0,-5-4 0,5 4 0,0 0 0,2-5 0,7 12 0,0-12 0,0 11 0,0-10 0,1 4 0,-1 0 0,0-5 0,-7 6 0,5-1 0,-5-5 0,0 5 0,5-6 0,-12 0 0,12 6 0,-12-4 0,12 4 0,-12-6 0,12 6 0,-12-5 0,23 5 0,-13-6 0,15 0 0,-11 7 0,0-6 0,0 5 0,0-6 0,0 0 0,0 0 0,-7 0 0,5 0 0,-12 0 0,5 0 0,-7 0 0,-6 0 0,4 0 0,-10 0 0,11 0 0,-12 0 0,12 0 0,-11 0 0,10 0 0,-4 0 0,6 0 0,0 0 0,7 0 0,-5 0 0,5 0 0,-7 0 0,7 0 0,-5 0 0,5 0 0,-7 0 0,0 0 0,7 0 0,-5 0 0,5 0 0,-7 0 0,0 0 0,7 0 0,-5 0 0,5 0 0,-7 0 0,0 6 0,0-5 0,0 5 0,0-6 0,0 0 0,-1 5 0,9-4 0,-7 5 0,6-6 0,-7 0 0,0 5 0,0-3 0,0 3 0,0-5 0,0 0 0,0 6 0,0-5 0,0 5 0,7-6 0,-5 0 0,5 5 0,-7-3 0,0 3 0,0-5 0,0 0 0,0 0 0,0 0 0,-7 5 0,0-3 0,-1 3 0,-4-5 0,4 0 0,-5 0 0,-1 0 0,0 0 0,-5 5 0,5-4 0,-5 4 0,5-5 0,0 0 0,0 0 0,0 0 0,1 0 0,-1 0 0,6 0 0,-4 0 0,10 0 0,-4 0 0,0 0 0,-1 0 0,-1 0 0,-4 0 0,4 0 0,-6 0 0,1 0 0,-1 0 0,-1 0 0,1 0 0,0 0 0,6 0 0,1 0 0,15 0 0,9 0 0,9 0 0,9 0 0,9 0 0,2 0 0,10-7 0,0 5 0,-1-13 0,1 6 0,-9 0 0,-3-4 0,-10 11 0,1-12 0,-9 13 0,7-13 0,-15 13 0,6-6 0,-8 7 0,-7 0 0,5 0 0,-12 0 0,5 0 0,-13 0 0,4 0 0,-10 0 0,5 0 0,-7 0 0,0 0 0,-51 0 0,15-12 0,-53 9 0,-5-26 0,11 15 0,-6 2 0,13 1 0,-1 0-491,-25-6 0,3 4 491,-8 11 0,39-2 0,0 0 0,-37 4 0,1 0 0,1 0 0,21 0-67,-8 0 67,7 0 0,1 0 0,-8 0 0,8 0 0,-20 0 0,7-7 0,2-2 0,4 0 0,16-4 0,-7 5 0,24-1 0,-3-4 0,28 12 978,-5-5-978,13 6 71,1-5-71,0 4 0,6-9 0,27 4 0,-4 1 0,38-7 0,-20 11 0,31-6 0,6 7 0,0 0 0,6 0 0,-15 0 0,2 0-268,0 0 1,4 0 0,-3 0 267,7 0 0,0 0 0,18 0 0,2 0 0,-7 0 0,0 0 0,9 0 0,-3 0 0,-22 0 0,-1 0 0,10 0 0,3 0 0,2 0 0,-2 0 0,-15 0 0,0 0 0,24 0 0,-3 0 0,-33 0 0,-4 0 0,7-1 0,1 2 0,-2 2 0,0 2 0,-6-1 0,0 1 0,42 12 0,-3-8 0,-11 6 0,18 0 0,-13-5 0,4 10 0,-20-12 0,0 8 0,2-1 0,-20-7 0,1 1 0,45 16 0,-40-16 0,2 2 0,-1 6 0,-1 0 0,31 1 0,-27-5 0,0 0 0,26 4 0,-30-5 0,2 1 0,-7-3 0,0-1 0,0 4 0,0-1-171,42 5 171,-3 0 0,-20-2 0,-2 1 0,-18-2 0,7-6 0,-22 4 0,11-11 795,-20 10-795,5-9 178,-13 3-178,5 1 0,-6-5 0,7 5 0,0-1 0,7-4 0,-5 11 0,21-11 0,-12 4 0,21 2 0,-5-5 0,17 4 0,-7 1 0,16-5 0,-10 5 0,3 0 0,-11-6 0,0 0-492,23 6 0,-1 1 0,-29-4 0,-1 1 88,19 5 0,-2-1 404,24 1 0,-18-2 0,1 1 0,20 1 0,-38-2 0,0 2 0,-6-2 0,0 1 0,0 0 0,0-1-167,0 1 0,0-1 167,41 9 0,-42-12 0,0 0 0,32 9 0,-1-12 0,-4 12 0,-16-12 0,8 11 0,-11-11 0,-7 5 0,5-1 983,-14-4 0,15 5 0,-7-7-822,9 0-161,0 0 0,-1 6 0,1-4 0,0 5 0,-9-7 0,-2 0 0,-15 0 0,-8 0 0,-2 0 0,-11 0 0,4 0 0,-61 0 0,-10 0 0,-33 0 0,-3 0 0,15 0 0,17 0 0,1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51:27.8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170 2 24575,'49'0'0,"12"0"0,-14 0 0,24 0 0,4 0 0,-1 0-492,12 0 0,2 0-492,9 0 510,-45 0 1,1 0 473,-2 0 0,-1 0 258,4 0 1,-2 0-259,35 0 0,-32 0 0,0 0 0,30 0 0,-29 0 0,3 0 0,1-1 0,-1 2 0,-5 5 0,0 2 0,3 0 0,-1 3 0,38 23 0,-42-17 0,0 0-94,0 4 0,0 1 94,1-4 0,-2 0 0,-4 3 0,0-1 0,4-2 0,-1-1-370,34 15 370,-34-18 0,1-1 0,33 18 0,-3-14 0,-2 7 0,-17-9 0,7 0 0,-10 0 0,-7-1 0,5 1 0,-13-1 0,13-6 0,-6 5 0,9-12 0,-9 12 0,7-11 0,-7 10 0,9-10 0,0 11 0,-1-11 0,1 4 0,-8 0 0,5-4 983,-14 4-568,15 1-97,-15-6-318,6 12 817,-8-11-817,-7 4 423,6-6-423,-14 0 0,0 5 0,-8-4 0,-7 4 0,0-5 0,0 0 0,0 0 0,0 0 0,0 0 0,-1 0 0,-44 0 0,-7 0 0,-9 0 0,-8 0 0,1 0 0,-7 0 0,-20 0 0,-12 0 0,2 0-328,16 0 0,2 0 0,-5 0 82,-1-1 0,-7 1 0,1 0 0,5 1-82,-2 1 0,4 2 0,4 0-164,-16 0 0,1 2 164,21 0 0,-1 2 0,5-1 325,-5 3 0,2-1 3,-17 1 0,0 1 0,20-2 0,3 0 0,5 0 0,2 0 0,-27 7 0,-5 0 0,27-7 0,-7-2 0,17-7 0,-6 0 0,-3 0 0,-1 0 0,-16 0 0,6-14 0,-9-4 0,-10-16 0,8 9 0,-9-7-242,12 14 242,8-5 0,-6 7 0,15 0 0,-6 1 0,17 0 0,-5 7 0,13-4 0,-5 10 0,0-10 0,5 10 0,-5-5 983,7 1 0,1 5 0,0-6-233,0 1-750,7 5 0,2-5 983,13 6-817,1 0 154,12 4-320,31-3 0,-6-8 0,24-7 0,-18-11 0,0 0 0,11-6 0,-8 10 0,8-3 0,-4 11 0,46 6 0,2 0 0,-21 7 0,2 0 0,-3 0 0,0 0 0,38 0 0,-39 0 0,-1 0 0,38 0 0,-10 0 0,-5 0 0,-28 0 0,-1 0 0,-22 0 0,-4 0 0,-13 0 0,1 0 0,-6-4 0,-21-12 0,-2 2 0,-24-9 0,7 10 0,-16-2 0,-1 1 0,-18-2 0,-3 1 0,-9-2 0,1 1 0,-12 7 0,10 2 0,0 7 0,13 0 0,17 0 0,10 0 0,10 0 0,27 0 0,42 0 0,54 0-492,-20 0 0,6 0 164,-11 0 0,3 0 0,2 0 0,8 0 0,3 0 0,2 0 57,12 0 1,4 0 0,1 0 24,-22 0 0,1 0 0,0 0 0,0 0 0,4 0 0,0-1 0,1 1 0,0 1 0,0 1 0,1 1 0,-2 0 0,-4 0-82,5 1 0,-6-1 0,2 1 0,8 4 0,1 0 0,-7 0-164,2-3 0,-3 0 0,8 5 0,-3-1 983,-17-8 1,-5 0-450,28 7 941,-32-8 0,-25 0 0,-12 0 0,-12 0 0,-57 7 0,-9-5 0,-35 5 0,-10-7 0,25 0-873,24 0 0,-2 0-110,-42 0 0,0 0 0,3 7 0,10-5 0,10 5 0,1-7 42,1 7-42,7-5 0,-7 5 0,9-7 0,1 0 0,7 0 517,-6 0-517,15 0 0,-7 0 0,16 0 0,8 0 0,9 0 0,76 0 0,10 0 0,3 0 0,7 0-492,0 0 0,1 0 0,14 0 0,3 0 363,-29 0 0,0 0 0,3 0 129,7 0 0,2-1 0,0 2 0,0 2 0,0 0 0,2 1-328,3 0 0,1 0 0,1 1 0,-1 3 0,0 0 0,0 0 0,1-3 0,-1-2 0,-1 2 231,-2 2 1,-2 1-1,-2-3 97,21-3 0,-3-1 0,4 4 0,-4 0 0,-21-5 0,-3 0 0,8 0 0,-2 0 0,-17 0 0,-3 0 0,-7 0 0,-2 0 0,31 0-984,-18 0 159,-11 0 825,-20 0 0,-13 0 983,-2 0-267,-6 0 267,1 0 0,5 5 0,2 2 0,6 6 0,7-7-191,2 6-792,7-4 0,0-1 0,0 5 0,0-10 0,0 10 0,8-10 0,-6 10 0,0-11 0,14 12 0,-26-12 0,20 11 0,-26-11 0,-6 5 0,4-1 0,-10-3 0,4 3 0,-5 0 0,-1-4 0,0 4 0,0-5 0,0 5 0,7-3 0,0 3 0,23-5 0,3 0 0,15 6 0,10-4 0,2 4 0,20-6-821,3 8 821,-42-7 0,0 0 0,0 7 0,0-1 0,0-5 0,0-2 0,6 4 0,0 0 0,-5 0 0,1 0 0,10-3 0,-1 0 0,-9 2 0,-1 1 0,11 1 0,0-2 0,-11-2 0,1 1 0,9 1 0,1 2 0,-10-1 0,-1-1 0,5-2 0,0 0 0,-6 3 0,0 0 0,0 0 0,0 0 0,0-3 0,0 0 0,1 3 0,-2-1-288,43-3 288,-43 0 0,0 0 0,32 0 0,-1 0 0,-4 0 0,-16 0 0,7 0 0,-17 0 0,-3 0 0,-8 0 808,0 0-808,-7 0 301,-2 0-301,-7-5 0,-6-2 0,-2 0 0,-5-3 0,-1 9 0,0-9 0,-5 4 0,-1-6 0,-5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1.1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1.1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5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24575,'40'6'0,"15"-1"0,-25-5 0,27 0 0,-14 0 0,7 0 0,-9 0 0,11 0 0,-15 0 0,6 0 0,-18 0 0,0 0 0,-7 0 0,13 0 0,-10 0 0,36 0 0,-18 0 0,20 0 0,-18 0 0,18 0 0,-13 0 0,31 0 0,-31-7 0,13 6 0,-9-12 0,37-1 0,-18-10 0,-16 13 0,0-1 0,9-10 0,-11 8 0,2-1 0,25-12 0,-11 8 0,0 0 0,11-5 0,-25 15 0,-1 2 0,10-6 0,-1 11 0,-12-5 0,14 7 0,-23 0 0,8 0 0,-31 0 0,0 0 0,-5 0 0,4 0 0,-6 5 0,1 1 0,0 0 0,0 4 0,7-8 0,1 3 0,5 0 0,1-3 0,0 3 0,8-5 0,-13 0 0,27 0 0,-30 0 0,16 0 0,-21 0 0,4 0 0,-4 0 0,10 5 0,-4-4 0,0 4 0,5-5 0,-10 0 0,10 6 0,12-5 0,-12 10 0,11-10 0,-23 4 0,-5 0 0,-1 5 0,-5 2 0,0 3 0,-11-9 0,-18 5 0,-25-9 0,-28 4 0,-12-6-492,37 0 0,-2 0 343,-7 0 1,1 0 148,9 0 0,0 0 0,-10 1 0,-5-2 0,-16-6 0,4 0 0,-16 3 0,20-7 0,10 1 0,40 9 0,-6-6 0,23 2 983,11 3-685,22 2-298,-6 7 0,39 10 0,-22-3 0,24 11 0,-15-4 0,0 0 0,0 5 0,0-11 0,-7 5 0,-2-7 0,-2-1 0,-10-6 0,8-1 0,-21 0 0,-1-4 0,-35 4 0,7-5 0,-20 0 0,-1 0 0,13 0 0,-13 0 0,11 0 0,-3-6 0,-14-9 0,-38-22 0,8 2 0,13 2 0,-2 0 0,-19-5 0,41 12 0,2 1 0,-15 2 0,25 3 0,8 8 0,33 5 0,11 2 0,42 12 0,-7 1 0,-3 0 0,1 1 0,16 7 0,-6-7 0,0 0 0,16 6 0,-21-5 0,1-2 0,37 1 0,-29-1 0,0-1 0,-15-6 0,0 0 0,23 3 0,-3-1 0,8-3 0,-20-1 0,-2 2 0,0 5 0,19-4 0,-23 10 0,-1-4 0,2-1 0,10 3 0,31 9 0,-45-11 0,12 0 0,-7-1 0,17-1 0,-27-5 0,8 6 0,-11-1 0,0-5 0,-7 11 0,34-5 0,-34 6 0,35-6 0,-42-1 0,5-6 0,-13 0 0,14 0 0,-11 0 0,6 0 0,-10 0 0,-7 0 0,0 0 0,1 0 0,-1 0 0,0 0 0,0 0 0,5 0 0,-3 4 0,3-2 0,-6 2 0,1-4 0,1 0 0,-1 0 0,0 0 0,7 0 0,-6 0 0,22 0 0,-19 0 0,19 0 0,-22 5 0,12-3 0,-5 3 0,28 0 0,-17-3 0,18 3 0,-23-5 0,0 0 0,0 6 0,21-5 0,-16 5 0,10-6 0,-23 0 0,0 0 0,-4 0 0,10 4 0,-5-2 0,5 3 0,-4-5 0,3 0 0,-3 5 0,35-3 0,-14 3 0,23-5 0,-22 0 0,0 0 0,0 0 0,9 0 0,2 0 0,13 0 0,-9 0 0,1 0 0,12 0 0,2 7 0,9-5 0,5 2 0,3-1 0,-31-3 0,0 0 0,31 0 0,0 0 0,-22 0 0,-6 0 0,19 0 0,-3 0 0,9 0 0,-16 0 0,2 0 0,-1 0-492,19 0 0,4 0 482,-18 2 1,8 0 0,-1 1-1,-10 0-482,4 2 0,-3 1 195,-1-3 1,5 1 0,-6 1 296,-4 3 0,-1 0-300,3-6 0,5-2 1,-4 0 299,10 4 0,1 0 0,-2-3 0,5-1 0,-7-1 0,-6 1 0,-2 0 0,14 0 0,-3 0 0,-26 1 0,-1-2 0,23-5 0,0-3 0,-25 4 0,0-1 0,32-9 0,-3-1 0,0 5 876,17-9-876,-48 12 983,8-5-96,-25 5 96,9 2-918,-30 6-65,0 0 0,0 0 0,0 0 0,0 0 0,0 0 0,6 0 0,9-6 0,1 5 0,31-5 0,-27 0 0,45 5 0,-38-11 0,30 10 0,-25-10 0,41 10 0,-17-11 0,5 11 0,3 2-681,18-7 681,-29 6 0,1 2 0,-14-1 0,1 0-15,18 0 0,2 0 15,-9 0 0,2 0 0,29 0 0,-2 0 0,-35 0 0,-1 0 0,28 0 0,-2 0 0,17 0 0,-22-6 0,-1-2 0,13-3 0,-25-1 0,-1 0 0,31-5 0,-20 4 0,3 1 0,-20 2 0,1 0 0,40-7 0,1 1 0,-28 10 0,-2 1 0,15-8 0,0 2 0,-12 9 0,-1 2 0,0-5 0,0 1 0,-7 4 0,5 0 0,10 0 0,8 0 0,-6 0-388,-3 0 1,0 0 387,14 0 0,8 0 0,-11 0-492,-23 0 0,-2 0 379,38 0 1,-4 0 112,-4 0-129,-2 0 0,-1 0 129,-5 0 0,1 0 0,-1 0 0,-6 0 0,-14 0 0,-1 0 0,11 0 0,12 0 0,8 0 0,-30 0 0,20 0 0,10 0 0,-18 0 0,-11 0 0,0 0 0,11 0 0,-26 0 0,0 0 0,20 0 0,-2-6 715,9-3-715,-13-5 0,1-2 0,30-3 491,-26 3 1,1 1 435,19-1-927,-39 7 0,1 0 164,4 0 0,5 0-164,3 0 0,6 0 0,-4 1 0,0 2 0,2-1-328,8-3 0,6-2 0,-8 3-164,-15 7 0,-4 0 466,11-6 1,-4 0 25,9 8 0,-30 0 0,-21 0 0,-10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8.0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7055 0 24575,'-44'0'0,"-7"0"0,-20 0 0,6 0 0,-24 0 0,12 0 0,-1 0 0,28 0 0,-2 0-492,-36 0 0,2 0 11,2 0 481,-7 0 476,19 0-476,3 0 0,9 0 243,9 0-243,-7 7 0,-13 2 0,-3 0 0,10-2 0,-11 1 0,7 0 0,13-3 0,0 1 105,-12 1 1,-7 2 0,8-1-106,11 1 0,4 0 0,-45 8 0,40-9 0,-2 1 0,-6 5 0,1 1 0,-22 4 0,32-5 0,4-1 0,8 1 0,6-6 0,-4 4 0,-4-11 429,6 5-429,-38-6 0,17 7 0,10-5 0,-4-2 0,2 4 0,-5-1 0,-37-2 0,-6-2 0,20 1 0,-4 0-328,-4 0 0,-8 0 0,8 0-164,-2 0 0,4 0 0,-15 0 0,3 0 407,29 0 1,3 0 84,-13 0 0,3 0 0,-20 0 0,21 0 0,4 0 0,11 0 0,-18 0 0,34 0 0,-36 0 0,28 0 0,-21 0 983,39-5 0,0 3 0,5-3-811,-22-1-172,20 5 0,-12-5 0,22 6 0,-5 0 0,5 0 0,-22 0 0,18 0 0,-22 0 0,24 0 0,-9 0 0,11 0 0,-30 0 0,17 0 0,-18 0 0,-4 0 0,-7 0 0,9 0 0,-1 0 0,-18 0 0,12 0 0,0 0 0,-32 0 0,23 0 0,1 0 0,-8 0 0,-3 0 0,29 0 0,-22 0 0,29 0 0,-19 0 0,42 0 0,1 0 0,7 0 0,-6 0 0,5 0 0,-5 0 0,0 5 0,-9-3 0,-1 9 0,-23-6 0,-3-3 0,10 6 0,-9-5 0,2 0 0,23 2 0,0-3 0,10 3 0,0-5 0,10-9 0,-3-5 0,10 2 0,0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51:15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1223 2 24575,'-55'3'0,"0"0"0,-24-1 0,3 0 0,-6-2 0,3 0 0,-4 0 0,17 0 0,5 0 0,8 0 0,4 0 0,-32 0 0,57 0 0,11 0 0,-10 0 0,10 0 0,-5 0 0,7-5 0,-1 4 0,1-4 0,-1 5 0,1 0 0,-1 0 0,1 0 0,0 0 0,-1 0 0,1 0 0,-1 0 0,2 0 0,-1 0 0,0 0 0,0 0 0,0 0 0,0 0 0,0 0 0,0 0 0,-1 5 0,2-4 0,-1 9 0,-1-9 0,2 4 0,-2 0 0,1-4 0,0 4 0,1-5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1.1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5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24575,'40'6'0,"15"-1"0,-25-5 0,27 0 0,-14 0 0,7 0 0,-9 0 0,11 0 0,-15 0 0,6 0 0,-18 0 0,0 0 0,-7 0 0,13 0 0,-10 0 0,36 0 0,-18 0 0,20 0 0,-18 0 0,18 0 0,-13 0 0,31 0 0,-31-7 0,13 6 0,-9-12 0,37-1 0,-18-10 0,-16 13 0,0-1 0,9-10 0,-11 8 0,2-1 0,25-12 0,-11 8 0,0 0 0,11-5 0,-25 15 0,-1 2 0,10-6 0,-1 11 0,-12-5 0,14 7 0,-23 0 0,8 0 0,-31 0 0,0 0 0,-5 0 0,4 0 0,-6 5 0,1 1 0,0 0 0,0 4 0,7-8 0,1 3 0,5 0 0,1-3 0,0 3 0,8-5 0,-13 0 0,27 0 0,-30 0 0,16 0 0,-21 0 0,4 0 0,-4 0 0,10 5 0,-4-4 0,0 4 0,5-5 0,-10 0 0,10 6 0,12-5 0,-12 10 0,11-10 0,-23 4 0,-5 0 0,-1 5 0,-5 2 0,0 3 0,-11-9 0,-18 5 0,-25-9 0,-28 4 0,-12-6-492,37 0 0,-2 0 343,-7 0 1,1 0 148,9 0 0,0 0 0,-10 1 0,-5-2 0,-16-6 0,4 0 0,-16 3 0,20-7 0,10 1 0,40 9 0,-6-6 0,23 2 983,11 3-685,22 2-298,-6 7 0,39 10 0,-22-3 0,24 11 0,-15-4 0,0 0 0,0 5 0,0-11 0,-7 5 0,-2-7 0,-2-1 0,-10-6 0,8-1 0,-21 0 0,-1-4 0,-35 4 0,7-5 0,-20 0 0,-1 0 0,13 0 0,-13 0 0,11 0 0,-3-6 0,-14-9 0,-38-22 0,8 2 0,13 2 0,-2 0 0,-19-5 0,41 12 0,2 1 0,-15 2 0,25 3 0,8 8 0,33 5 0,11 2 0,42 12 0,-7 1 0,-3 0 0,1 1 0,16 7 0,-6-7 0,0 0 0,16 6 0,-21-5 0,1-2 0,37 1 0,-29-1 0,0-1 0,-15-6 0,0 0 0,23 3 0,-3-1 0,8-3 0,-20-1 0,-2 2 0,0 5 0,19-4 0,-23 10 0,-1-4 0,2-1 0,10 3 0,31 9 0,-45-11 0,12 0 0,-7-1 0,17-1 0,-27-5 0,8 6 0,-11-1 0,0-5 0,-7 11 0,34-5 0,-34 6 0,35-6 0,-42-1 0,5-6 0,-13 0 0,14 0 0,-11 0 0,6 0 0,-10 0 0,-7 0 0,0 0 0,1 0 0,-1 0 0,0 0 0,0 0 0,5 0 0,-3 4 0,3-2 0,-6 2 0,1-4 0,1 0 0,-1 0 0,0 0 0,7 0 0,-6 0 0,22 0 0,-19 0 0,19 0 0,-22 5 0,12-3 0,-5 3 0,28 0 0,-17-3 0,18 3 0,-23-5 0,0 0 0,0 6 0,21-5 0,-16 5 0,10-6 0,-23 0 0,0 0 0,-4 0 0,10 4 0,-5-2 0,5 3 0,-4-5 0,3 0 0,-3 5 0,35-3 0,-14 3 0,23-5 0,-22 0 0,0 0 0,0 0 0,9 0 0,2 0 0,13 0 0,-9 0 0,1 0 0,12 0 0,2 7 0,9-5 0,5 2 0,3-1 0,-31-3 0,0 0 0,31 0 0,0 0 0,-22 0 0,-6 0 0,19 0 0,-3 0 0,9 0 0,-16 0 0,2 0 0,-1 0-492,19 0 0,4 0 482,-18 2 1,8 0 0,-1 1-1,-10 0-482,4 2 0,-3 1 195,-1-3 1,5 1 0,-6 1 296,-4 3 0,-1 0-300,3-6 0,5-2 1,-4 0 299,10 4 0,1 0 0,-2-3 0,5-1 0,-7-1 0,-6 1 0,-2 0 0,14 0 0,-3 0 0,-26 1 0,-1-2 0,23-5 0,0-3 0,-25 4 0,0-1 0,32-9 0,-3-1 0,0 5 876,17-9-876,-48 12 983,8-5-96,-25 5 96,9 2-918,-30 6-65,0 0 0,0 0 0,0 0 0,0 0 0,0 0 0,6 0 0,9-6 0,1 5 0,31-5 0,-27 0 0,45 5 0,-38-11 0,30 10 0,-25-10 0,41 10 0,-17-11 0,5 11 0,3 2-681,18-7 681,-29 6 0,1 2 0,-14-1 0,1 0-15,18 0 0,2 0 15,-9 0 0,2 0 0,29 0 0,-2 0 0,-35 0 0,-1 0 0,28 0 0,-2 0 0,17 0 0,-22-6 0,-1-2 0,13-3 0,-25-1 0,-1 0 0,31-5 0,-20 4 0,3 1 0,-20 2 0,1 0 0,40-7 0,1 1 0,-28 10 0,-2 1 0,15-8 0,0 2 0,-12 9 0,-1 2 0,0-5 0,0 1 0,-7 4 0,5 0 0,10 0 0,8 0 0,-6 0-388,-3 0 1,0 0 387,14 0 0,8 0 0,-11 0-492,-23 0 0,-2 0 379,38 0 1,-4 0 112,-4 0-129,-2 0 0,-1 0 129,-5 0 0,1 0 0,-1 0 0,-6 0 0,-14 0 0,-1 0 0,11 0 0,12 0 0,8 0 0,-30 0 0,20 0 0,10 0 0,-18 0 0,-11 0 0,0 0 0,11 0 0,-26 0 0,0 0 0,20 0 0,-2-6 715,9-3-715,-13-5 0,1-2 0,30-3 491,-26 3 1,1 1 435,19-1-927,-39 7 0,1 0 164,4 0 0,5 0-164,3 0 0,6 0 0,-4 1 0,0 2 0,2-1-328,8-3 0,6-2 0,-8 3-164,-15 7 0,-4 0 466,11-6 1,-4 0 25,9 8 0,-30 0 0,-21 0 0,-10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8.0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7055 0 24575,'-44'0'0,"-7"0"0,-20 0 0,6 0 0,-24 0 0,12 0 0,-1 0 0,28 0 0,-2 0-492,-36 0 0,2 0 11,2 0 481,-7 0 476,19 0-476,3 0 0,9 0 243,9 0-243,-7 7 0,-13 2 0,-3 0 0,10-2 0,-11 1 0,7 0 0,13-3 0,0 1 105,-12 1 1,-7 2 0,8-1-106,11 1 0,4 0 0,-45 8 0,40-9 0,-2 1 0,-6 5 0,1 1 0,-22 4 0,32-5 0,4-1 0,8 1 0,6-6 0,-4 4 0,-4-11 429,6 5-429,-38-6 0,17 7 0,10-5 0,-4-2 0,2 4 0,-5-1 0,-37-2 0,-6-2 0,20 1 0,-4 0-328,-4 0 0,-8 0 0,8 0-164,-2 0 0,4 0 0,-15 0 0,3 0 407,29 0 1,3 0 84,-13 0 0,3 0 0,-20 0 0,21 0 0,4 0 0,11 0 0,-18 0 0,34 0 0,-36 0 0,28 0 0,-21 0 983,39-5 0,0 3 0,5-3-811,-22-1-172,20 5 0,-12-5 0,22 6 0,-5 0 0,5 0 0,-22 0 0,18 0 0,-22 0 0,24 0 0,-9 0 0,11 0 0,-30 0 0,17 0 0,-18 0 0,-4 0 0,-7 0 0,9 0 0,-1 0 0,-18 0 0,12 0 0,0 0 0,-32 0 0,23 0 0,1 0 0,-8 0 0,-3 0 0,29 0 0,-22 0 0,29 0 0,-19 0 0,42 0 0,1 0 0,7 0 0,-6 0 0,5 0 0,-5 0 0,0 5 0,-9-3 0,-1 9 0,-23-6 0,-3-3 0,10 6 0,-9-5 0,2 0 0,23 2 0,0-3 0,10 3 0,0-5 0,10-9 0,-3-5 0,10 2 0,0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51:15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1223 2 24575,'-55'3'0,"0"0"0,-24-1 0,3 0 0,-6-2 0,3 0 0,-4 0 0,17 0 0,5 0 0,8 0 0,4 0 0,-32 0 0,57 0 0,11 0 0,-10 0 0,10 0 0,-5 0 0,7-5 0,-1 4 0,1-4 0,-1 5 0,1 0 0,-1 0 0,1 0 0,0 0 0,-1 0 0,1 0 0,-1 0 0,2 0 0,-1 0 0,0 0 0,0 0 0,0 0 0,0 0 0,0 0 0,0 0 0,-1 5 0,2-4 0,-1 9 0,-1-9 0,2 4 0,-2 0 0,1-4 0,0 4 0,1-5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1.1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5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24575,'40'6'0,"15"-1"0,-25-5 0,27 0 0,-14 0 0,7 0 0,-9 0 0,11 0 0,-15 0 0,6 0 0,-18 0 0,0 0 0,-7 0 0,13 0 0,-10 0 0,36 0 0,-18 0 0,20 0 0,-18 0 0,18 0 0,-13 0 0,31 0 0,-31-7 0,13 6 0,-9-12 0,37-1 0,-18-10 0,-16 13 0,0-1 0,9-10 0,-11 8 0,2-1 0,25-12 0,-11 8 0,0 0 0,11-5 0,-25 15 0,-1 2 0,10-6 0,-1 11 0,-12-5 0,14 7 0,-23 0 0,8 0 0,-31 0 0,0 0 0,-5 0 0,4 0 0,-6 5 0,1 1 0,0 0 0,0 4 0,7-8 0,1 3 0,5 0 0,1-3 0,0 3 0,8-5 0,-13 0 0,27 0 0,-30 0 0,16 0 0,-21 0 0,4 0 0,-4 0 0,10 5 0,-4-4 0,0 4 0,5-5 0,-10 0 0,10 6 0,12-5 0,-12 10 0,11-10 0,-23 4 0,-5 0 0,-1 5 0,-5 2 0,0 3 0,-11-9 0,-18 5 0,-25-9 0,-28 4 0,-12-6-492,37 0 0,-2 0 343,-7 0 1,1 0 148,9 0 0,0 0 0,-10 1 0,-5-2 0,-16-6 0,4 0 0,-16 3 0,20-7 0,10 1 0,40 9 0,-6-6 0,23 2 983,11 3-685,22 2-298,-6 7 0,39 10 0,-22-3 0,24 11 0,-15-4 0,0 0 0,0 5 0,0-11 0,-7 5 0,-2-7 0,-2-1 0,-10-6 0,8-1 0,-21 0 0,-1-4 0,-35 4 0,7-5 0,-20 0 0,-1 0 0,13 0 0,-13 0 0,11 0 0,-3-6 0,-14-9 0,-38-22 0,8 2 0,13 2 0,-2 0 0,-19-5 0,41 12 0,2 1 0,-15 2 0,25 3 0,8 8 0,33 5 0,11 2 0,42 12 0,-7 1 0,-3 0 0,1 1 0,16 7 0,-6-7 0,0 0 0,16 6 0,-21-5 0,1-2 0,37 1 0,-29-1 0,0-1 0,-15-6 0,0 0 0,23 3 0,-3-1 0,8-3 0,-20-1 0,-2 2 0,0 5 0,19-4 0,-23 10 0,-1-4 0,2-1 0,10 3 0,31 9 0,-45-11 0,12 0 0,-7-1 0,17-1 0,-27-5 0,8 6 0,-11-1 0,0-5 0,-7 11 0,34-5 0,-34 6 0,35-6 0,-42-1 0,5-6 0,-13 0 0,14 0 0,-11 0 0,6 0 0,-10 0 0,-7 0 0,0 0 0,1 0 0,-1 0 0,0 0 0,0 0 0,5 0 0,-3 4 0,3-2 0,-6 2 0,1-4 0,1 0 0,-1 0 0,0 0 0,7 0 0,-6 0 0,22 0 0,-19 0 0,19 0 0,-22 5 0,12-3 0,-5 3 0,28 0 0,-17-3 0,18 3 0,-23-5 0,0 0 0,0 6 0,21-5 0,-16 5 0,10-6 0,-23 0 0,0 0 0,-4 0 0,10 4 0,-5-2 0,5 3 0,-4-5 0,3 0 0,-3 5 0,35-3 0,-14 3 0,23-5 0,-22 0 0,0 0 0,0 0 0,9 0 0,2 0 0,13 0 0,-9 0 0,1 0 0,12 0 0,2 7 0,9-5 0,5 2 0,3-1 0,-31-3 0,0 0 0,31 0 0,0 0 0,-22 0 0,-6 0 0,19 0 0,-3 0 0,9 0 0,-16 0 0,2 0 0,-1 0-492,19 0 0,4 0 482,-18 2 1,8 0 0,-1 1-1,-10 0-482,4 2 0,-3 1 195,-1-3 1,5 1 0,-6 1 296,-4 3 0,-1 0-300,3-6 0,5-2 1,-4 0 299,10 4 0,1 0 0,-2-3 0,5-1 0,-7-1 0,-6 1 0,-2 0 0,14 0 0,-3 0 0,-26 1 0,-1-2 0,23-5 0,0-3 0,-25 4 0,0-1 0,32-9 0,-3-1 0,0 5 876,17-9-876,-48 12 983,8-5-96,-25 5 96,9 2-918,-30 6-65,0 0 0,0 0 0,0 0 0,0 0 0,0 0 0,6 0 0,9-6 0,1 5 0,31-5 0,-27 0 0,45 5 0,-38-11 0,30 10 0,-25-10 0,41 10 0,-17-11 0,5 11 0,3 2-681,18-7 681,-29 6 0,1 2 0,-14-1 0,1 0-15,18 0 0,2 0 15,-9 0 0,2 0 0,29 0 0,-2 0 0,-35 0 0,-1 0 0,28 0 0,-2 0 0,17 0 0,-22-6 0,-1-2 0,13-3 0,-25-1 0,-1 0 0,31-5 0,-20 4 0,3 1 0,-20 2 0,1 0 0,40-7 0,1 1 0,-28 10 0,-2 1 0,15-8 0,0 2 0,-12 9 0,-1 2 0,0-5 0,0 1 0,-7 4 0,5 0 0,10 0 0,8 0 0,-6 0-388,-3 0 1,0 0 387,14 0 0,8 0 0,-11 0-492,-23 0 0,-2 0 379,38 0 1,-4 0 112,-4 0-129,-2 0 0,-1 0 129,-5 0 0,1 0 0,-1 0 0,-6 0 0,-14 0 0,-1 0 0,11 0 0,12 0 0,8 0 0,-30 0 0,20 0 0,10 0 0,-18 0 0,-11 0 0,0 0 0,11 0 0,-26 0 0,0 0 0,20 0 0,-2-6 715,9-3-715,-13-5 0,1-2 0,30-3 491,-26 3 1,1 1 435,19-1-927,-39 7 0,1 0 164,4 0 0,5 0-164,3 0 0,6 0 0,-4 1 0,0 2 0,2-1-328,8-3 0,6-2 0,-8 3-164,-15 7 0,-4 0 466,11-6 1,-4 0 25,9 8 0,-30 0 0,-21 0 0,-10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9:10:08.0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7055 0 24575,'-44'0'0,"-7"0"0,-20 0 0,6 0 0,-24 0 0,12 0 0,-1 0 0,28 0 0,-2 0-492,-36 0 0,2 0 11,2 0 481,-7 0 476,19 0-476,3 0 0,9 0 243,9 0-243,-7 7 0,-13 2 0,-3 0 0,10-2 0,-11 1 0,7 0 0,13-3 0,0 1 105,-12 1 1,-7 2 0,8-1-106,11 1 0,4 0 0,-45 8 0,40-9 0,-2 1 0,-6 5 0,1 1 0,-22 4 0,32-5 0,4-1 0,8 1 0,6-6 0,-4 4 0,-4-11 429,6 5-429,-38-6 0,17 7 0,10-5 0,-4-2 0,2 4 0,-5-1 0,-37-2 0,-6-2 0,20 1 0,-4 0-328,-4 0 0,-8 0 0,8 0-164,-2 0 0,4 0 0,-15 0 0,3 0 407,29 0 1,3 0 84,-13 0 0,3 0 0,-20 0 0,21 0 0,4 0 0,11 0 0,-18 0 0,34 0 0,-36 0 0,28 0 0,-21 0 983,39-5 0,0 3 0,5-3-811,-22-1-172,20 5 0,-12-5 0,22 6 0,-5 0 0,5 0 0,-22 0 0,18 0 0,-22 0 0,24 0 0,-9 0 0,11 0 0,-30 0 0,17 0 0,-18 0 0,-4 0 0,-7 0 0,9 0 0,-1 0 0,-18 0 0,12 0 0,0 0 0,-32 0 0,23 0 0,1 0 0,-8 0 0,-3 0 0,29 0 0,-22 0 0,29 0 0,-19 0 0,42 0 0,1 0 0,7 0 0,-6 0 0,5 0 0,-5 0 0,0 5 0,-9-3 0,-1 9 0,-23-6 0,-3-3 0,10 6 0,-9-5 0,2 0 0,23 2 0,0-3 0,10 3 0,0-5 0,10-9 0,-3-5 0,10 2 0,0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2.0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0 132 24575,'79'0'0,"0"0"0,-20 0 0,-5 0 0,14 0 0,-37 0 0,-8 0 0,1 0 0,31 0 0,-24 0 0,23 0 0,-30 0 0,-6 0 0,4 0 0,-4 0 0,0 0 0,15 0 0,-18 0 0,18 0 0,-21 0 0,5 0 0,-1 0 0,12 0 0,-8 0 0,6 0 0,-9 0 0,5 0 0,3 0 0,4 0 0,-6 0 0,1 0 0,0 0 0,7 0 0,-6 0 0,12 0 0,-4 0 0,6-6 0,0 4 0,-7-3 0,-2-1 0,-6 5 0,10-4 0,-13 5 0,12 0 0,-15 0 0,21 0 0,-11 0 0,11 0 0,-5 0 0,-13 0 0,11 0 0,-15 0 0,7 0 0,-7 0 0,5 0 0,1 0 0,2 0 0,14 0 0,-13 0 0,13 0 0,-14 0 0,4 0 0,-6 0 0,22 0 0,-16 0 0,27 0 0,-23 0 0,3 0 0,-6 0 0,11 0 0,-6 0 0,25 0 0,-25 0 0,6 0 0,-17 0 0,5 0 0,-10 0 0,8 0 0,-15 0 0,9 0 0,-9 0 0,9 0 0,-9 0 0,3 0 0,-4 0 0,10 0 0,-2 0 0,16-6 0,-9-1 0,29-12 0,-11 4 0,40-4 0,-31 6 0,19 5 0,-31-3 0,23 9 0,-20-4 0,16 6 0,-27 0 0,1 0 0,-10 0 0,21 0 0,-10 0 0,19 0 0,-15 0 0,0 0 0,8 0 0,2 0 0,3 0 0,10 6 0,37-5 0,-67 5 0,-7-1 0,-3-4 0,-5 4 0,0-5 0,-2 0 0,-4 0 0,-1 0 0,0 0 0,22 0 0,-4 0 0,13 0 0,-4 0 0,-4 0 0,-1 0 0,5 0 0,-11 0 0,22 0 0,-14 0 0,27 0 0,-27 0 0,8 0 0,-12 0 0,23 6 0,-8 1 0,8 0 0,-16 5 0,-11-11 0,4 10 0,22-10 0,-21 5 0,27-1 0,-32-3 0,4 4 0,-6-6 0,17 0 0,-13 0 0,29 0 0,-30 0 0,12 0 0,-15 0 0,10 0 0,-7 0 0,18 0 0,-19 0 0,2 0 0,-5 0 0,-1 0 0,3 0 0,4 0 0,-11 0 0,4 0 0,-10 0 0,42 0 0,-29 0 0,37 0 0,-38 0 0,13 0 0,-11 0 0,4 0 0,-12 0 0,3 0 0,-9 0 0,4 0 0,-10 4 0,3-3 0,-3 9 0,4-9 0,1 4 0,10-5 0,-2 0 0,10 0 0,-6 5 0,-5-4 0,-1 4 0,-6-5 0,-1 0 0,1 0 0,-1 0 0,1 0 0,-1 0 0,0 0 0,1 0 0,6 0 0,7 0 0,2 6 0,22-5 0,-20 4 0,23-5 0,-24 0 0,1 0 0,-11 0 0,-2 5 0,-3-4 0,4 4 0,-5-5 0,-1 5 0,1-4 0,9 4 0,-7 0 0,7-4 0,-9 3 0,-1-4 0,1 0 0,10 6 0,-2-5 0,21 4 0,-14-5 0,15 6 0,-9-4 0,1 3 0,4-5 0,46 7 0,-32-6 0,47 6 0,-50-7 0,1 0 0,-2 0 0,35 0 0,-32 0 0,49 0 0,-56 0 0,13 0 0,-17 0 0,17 5 0,-4-3 0,31 4 0,-22-6 0,13 0 0,-17 0 0,25 0 0,-19 0 0,19 0 0,-25 0 0,25 6 0,-19 2 0,-1 1 0,0 2 0,5 4 0,25 4 0,-45-5 0,-8-7 0,0 5 0,34-5 0,-32 6 0,31-6 0,-40 4 0,7-10 0,-6 10 0,32-4 0,-33-1 0,44 5 0,-41-9 0,8 4 0,-13-1 0,11-4 0,-12 5 0,29-1 0,-30 1 0,13 1 0,-10 4 0,5-9 0,-3 9 0,8-10 0,-16 4 0,6 0 0,-7-3 0,31 14 0,-29-9 0,28 10 0,-42-11 0,5-1 0,-7 0 0,1-4 0,-1 8 0,-4-3 0,3-1 0,-4 4 0,6-8 0,-2 4 0,-3-20 0,-2 11 0,-4-11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4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84 24575,'91'0'0,"-16"0"0,-8 0 0,7 0 0,-12 0 0,16 0 0,-3 0 0,18 0 0,-26 0 0,8 0 0,-45 0 0,-6 0 0,0 0 0,4 0 0,-9 0 0,19 0 0,-17 0 0,45 0 0,-20 0 0,28 0 0,-17 0 0,25-7 0,-27 6 0,35-17 0,-47 15 0,7-14 0,-20 15 0,22-3 0,-14 5 0,22 0 0,-21 0 0,0 0 0,8 0 0,27 0 0,-2 0 0,-18 6 0,1 1 0,26-4 0,-22 6 0,0 1 0,24-9 0,10 5 0,-18 1 0,18-5 0,-10 5 0,9-7 0,-26 6 0,33-4 0,-46 4 0,1-6 0,-3 0 0,-21 0 0,24 0 0,-21 0 0,23 0 0,-13 0 0,14 0 0,-18 0 0,0-6 0,0 4 0,52-15 0,-46 9 0,45-5 0,-58 1 0,7 11 0,-7-5 0,23 0 0,-19 5 0,38-11 0,-31 11 0,14-5 0,-18 6 0,17 0 0,-12 0 0,37 0 0,-28 0 0,47 0 0,-45 0 0,-2 0 0,-1 0 0,3 0 0,27 0 0,-33 0 0,6 0 0,-14 0 0,49 0 0,-41 0 0,5 0 0,-1 0 0,-8 0 0,20 0 0,-33 0 0,3 0 0,-16 0 0,3-5 0,-21 4 0,-2-4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6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24575,'56'0'0,"0"0"0,29 0 0,-19 0 0,0 0 0,26 0 0,-29 0 0,9 0 0,-6 0-492,-5 0 0,0 0 222,5 0 0,5 0 0,-7 0 270,27 0 0,-36 0 0,-2 0 0,26 0 0,-9 0 0,1 0 0,19 0 0,-24 0 0,-1 0 433,21 0-433,-15 0 0,4 0 0,16 0 0,-40 0 0,46 0 983,-60 0-605,27 0-378,-23 0 0,39 0 0,-25 0 0,27 0 0,-25 0 0,-8 0 0,6 0 0,20 0 0,-19 0 0,11 0 0,-30 0 0,-1 0 0,4 0 0,31 0 0,-25 0 0,29 0 0,-34 0 0,6 6 0,-8-5 0,21 10 0,-16-10 0,14 5 0,-26-6 0,-4 0 0,-10 0 0,9 0 0,-7 0 0,25 0 0,-17 0 0,20 0 0,-8 0 0,27 0 0,-6 0 0,13 0 0,-25 0 0,6 0 0,-14 0 0,48 0 0,-39 5 0,4-1 0,-1 0 0,-8 4 0,27 4 0,-31-5 0,48 13 0,-46-6 0,37-1 0,-54-3 0,11-9 0,-11 5 0,-2-1 0,-1-4 0,-11 3 0,4-4 0,-5 0 0,0 0 0,4 0 0,-3 0 0,9 0 0,-3 0 0,24 0 0,-14 0 0,2 0 0,-19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8:5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1 268 24575,'82'0'0,"-11"0"0,4 0 0,-19 0 0,1 0 0,30 0 0,6 0 0,-21 0 0,2 0 0,-4 0 0,3 0 0,1 0-492,28 0 0,-6 0-492,-7 0 0,-11 0 407,-20 0 577,-11 0 0,-15 0 0,-7 0 0,-4 0 0,-9 0 983,4 0 0,-6 0 0,0 0-403,1 0-580,-1 0 0,1 0 0,5 0 0,9 0 0,7 0 0,15 0 0,27 0 0,-2 0 0,-9 1 0,2-2 0,20-5 0,-29 5 0,-1 0 0,22-13 0,-1 6 0,1-8 0,-1-2 0,3 0 0,17-3 0,-17 2 0,-3 1 0,1 3 0,-10 0 0,8 0 0,-8 7 0,1 1 0,8-1 0,-12 1 0,-5 2 0,-20 3 0,8-4 0,-13 1 0,39-2 0,-40 1 0,25 0 0,-40 6 0,-1 0 0,-7 0 0,6 0 0,-4 0 0,25 0 0,-14 0 0,23 0 0,-13 0 0,31 0 0,-11 0 0,31 0 0,-33 0 0,13 0 0,-23 0 0,31 0 0,-33 0 0,23 0 0,-36 0 0,-1 0 0,-9 0 0,-5 0 0,0 0 0,-1 0 0,1 0 0,-1 0 0,1 0 0,5 0 0,9 0 0,15 0 0,9 0 0,7 0 0,10 0 0,-11 0 0,2 0 0,41 0-222,-36-3 1,-1-1 221,26 3 0,-36-3 0,-1 1 0,25 3 0,-21 0 0,0 0 0,7 0 0,5 0 0,-11 0 0,-6 0 0,2 0 0,19 0 0,5 0 0,1 0 0,0 0 0,-20 0 0,-1 0 0,22 0 0,-18 0 0,0 0 0,19 0-492,-23 0 0,-2 0-492,3 0 0,1 0 0,0 0 492,-4 0 0,1 0-492,8 0 492,-8 0 0,-3 0-492,-10 0 1967,-1 0 0,-3 0 0,30 0 0,-19 0 0,26 0 0,-27 0 0,19 0 0,-13 0-532,37 0-451,-45 0 0,37 0 0,-39 0 0,21 0 0,-15 0 0,33 0 0,-19 0 0,-9 0 0,-1 0 0,11 0 0,10 0 0,-20 0 0,5 0 0,-8 0 0,23 0 0,-23 0 0,7 0 0,-11 0 0,25 0 0,-16 0 0,1 0 0,2 0 0,15 0 0,-23 0 0,0 0 0,16 0 0,-8 0 0,-1 0 0,12 0 0,-19 0 0,-2 0 0,-2 0 0,9 0 0,-12 0-984,45 0 0,-34 0 492,-1 0 0,0 0-492,1 0 0,25 0 0,-39 0 0,23 0 762,-21 0 1205,24 0 0,-25 0 0,8 0 0,-11 0 0,21 0 0,-28 5 0,18-4-754,-38 3-229,4 1 0,1-4 0,42 22 0,-10-19 0,35 19 0,-28-15 0,1 0 0,-8 4 0,12-5 0,-31 0 0,8-2 0,-27-5 0,4 0 0,-3 0-984,33 0 0,-6 0 0,53 0 0,-20 0 0,12 0 0,-19 0 0,27 0 34,-41 0 950,29 0 0,-55 0 0,0-4 0,-9-3 245,-10-9 1,-1 8 0,-5-2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01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729 1 24575,'-55'0'0,"4"0"0,12 0 0,-1 0 0,14 0 0,-8 0 0,21 0 0,-8 0 0,5 0 0,-2 0 0,-5 0 0,-8 0 0,-2 0 0,1 0 0,-5 0 0,4 0 0,-4 0 0,11 0 0,4 0 0,11 0 0,1 0 0,-1 0 0,1 0 0,-6 5 0,3 1 0,-3 1 0,5 2 0,0-8 0,0 4 0,5 0 0,-4-4 0,9 13 0,-4-8 0,5 8 0,0-4 0,0 1 0,5-1 0,1-5 0,4 0 0,1-5 0,0 0 0,5 0 0,-4 0 0,11 0 0,-6 0 0,42 5 0,-27 2 0,34 6 0,-34-1 0,7 1 0,0 0 0,4 5 0,-10-4 0,-5-2 0,-11-2 0,-2-9 0,-3 4 0,3-5 0,-4 0 0,-1 0 0,0 0 0,0 0 0,1 0 0,6 0 0,-5 0 0,4 0 0,-5 0 0,0 0 0,4 0 0,2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3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24575,'41'0'0,"-4"0"0,-6 0 0,-6 0 0,13 0 0,-6 0 0,15 0 0,-6 0 0,6 0 0,-8 5 0,0-3 0,0 9 0,17-9 0,-13 4 0,7-1 0,-19-4 0,13 10 0,-15-10 0,16 10 0,-21-10 0,7 10 0,-6-4 0,12 0 0,-4 4 0,-1-4 0,5 5 0,-5 1 0,7-6 0,-6 4 0,-3-4 0,15 10 0,-16-4 0,16-1 0,-21-1 0,-2-5 0,-4 5 0,-2-5 0,-6 3 0,1-7 0,-5 7 0,3-8 0,1 3 0,2-4 0,3 0 0,1 0 0,2 0 0,6 0 0,7 0 0,1 0 0,0-5 0,5 4 0,-11-5 0,4 6 0,-6-5 0,10 4 0,-13-5 0,12 6 0,-15 0 0,33 0 0,-20 0 0,21 0 0,-28 0 0,-1 0 0,1-5 0,9-7 0,-12 5 0,5-8 0,-16 13 0,1-2 0,6-2 0,9 0 0,-6-1 0,5 3 0,-14-1 0,0 4 0,-1-4 0,12 5 0,-3-6 0,14 5 0,-14-4 0,3 5 0,-12-5 0,1 4 0,-5-9 0,-34 9 0,3-3 0,-37 4 0,13 0 0,-17 0 0,-2 0 0,-9-7 0,0 5 0,0-12 0,10 6 0,-8 0 0,-2-5 0,15 6 0,4-1 0,28 2 0,1 0 0,10 5 0,-13-10 0,18 10 0,-7-9 0,10 9 0,-11-4 0,9 5 0,-25 0 0,17 0 0,-8 0 0,13 0 0,0 0 0,49 0 0,-22 0 0,49 0 0,-28 0 0,15 0 0,26 9 0,7 2 0,-30-8 0,1-1 0,36 12 0,0 0-472,9-13 472,-16 6 0,16-7 0,-17 0 0,-1 0 0,-19 0 0,-2 0 0,5 0 0,35 0 0,-58 0 0,0 0 0,0 0 0,28 0 0,-27 0 0,25 0 0,-40 0 472,30 0-472,-19 0 0,38 0 0,-30 0 0,37 0 0,-35 0 0,26 0 0,-31 0 0,23 0 0,-21 0 0,31 0 0,-31 0 0,14 0 0,-25 0 0,33 0 0,-26 0 0,28 0 0,-28 0 0,-6 0 0,4 0 0,30 0 0,-19 0 0,25 0 0,-34 0 0,0 0 0,0 6 0,35 1 0,-26 6 0,26 0 0,-42-6 0,23 5 0,-19-5 0,31 0 0,-25 5 0,18-5 0,-25 0 0,6-1 0,-17-1 0,17-3 0,-13 3 0,30-5 0,-30 0 0,13 0 0,-17 0 0,35 0 0,-27 0 0,26 0 0,-27 0 0,-6 0 0,13 0 0,5 0 0,-9 0 0,25 0 0,-31 0 0,13 0 0,-17 0 0,-6 0 0,4 0 0,1 0 0,2 0 0,14 0 0,-3 5 0,7-3 0,-8 8 0,-5-9 0,-6 10 0,10-4 0,-13-1 0,12-1 0,-21 0 0,9-4 0,-9 4 0,3-5 0,-5 0 0,0 0 0,1 0 0,6 0 0,1 0 0,20 0 0,-4 0 0,21 0 0,-14 0 0,14 0 0,11 0 0,-13 0 0,22 0 0,-40 0 0,6 0 0,-23 0 0,15 0 0,-13 0 0,32-5 0,-24-2 0,37-5 0,-28 5 0,27-5 0,-23 10 0,31-10 0,-27 4 0,45-5 0,-45 6 0,19 1 0,-17 0 0,5 4 0,-2-4 0,-8 0 0,-11 5 0,-7-4 0,-1 5 0,11 0 0,-14 0 0,6 0 0,-15 0 0,-5-5 0,-7-6 0,-25 4 0,14-4 0,-13 11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48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767 418 24575,'-65'0'0,"22"0"0,-12 0 0,7 0 0,9 0 0,-8 0 0,6 0 0,-10 0 0,-8 0 0,-7-6 0,9 4 0,8-4 0,2 0 0,14 4 0,3-4 0,12 6 0,1 0 0,15 0 0,30 0 0,2 0 0,40 0 0,-20 0 0,4 0 0,-1 0 0,2 0-492,18 0 0,1 0 316,-6 0 1,0 0 175,1 0 0,1 0 0,11 0 0,2 0-492,0 0 0,1 0 86,-1 0 1,1 0 405,4 0 0,1 0 0,-6 0 0,1 0 0,-2 4 0,3 1 0,14-1 0,0 2 0,-26 3 0,1 0 0,-3 0 0,4 0 0,-7-1 0,-10-3 0,-2 1 0,29 9 0,-4-2 0,-6-9-984,8 15 902,-43-18 82,15 11 0,-26-11 983,26 5-831,-23-6 831,0 0-164,6 0 164,-6 0-707,7 0-276,0 0 0,8 0 0,19 0 0,-5 0 0,13-7 0,-17 0 0,34-8 0,-26 7 0,-10 3 0,-1 3 0,7 2 0,5 0 0,-19 0 0,0 0 0,-6 0 0,56 0 0,-37 0 0,39 0 0,-42 0 0,-1 0 0,1 0 0,17 0 0,-27 0 0,31 0 0,-55 0 0,16 0 0,-29 0 0,-4-5 0,-18-7 0,-20-16 0,-27-10 0,-21-9-421,-9 6 421,9 3 0,-15 5 0,4 9 0,35 10 0,-1 3 0,2 5 0,-3 2 0,-25-1 0,1 2-492,25 3 0,1 0 98,-22 0 1,2 0 393,-24 0-492,26 9 0,0 2 273,-19 1 219,23 3 0,5 3 0,13-4 196,-4 5-196,17-6 0,-43 12 0,32-9 0,-40 4 0,49-9 0,-6-9 0,8 4 0,-26 6 0,20-9 983,-37 20-291,38-14 291,-12 4-633,23-2-159,3-4-191,6-1 0,1 4 0,10-4 0,7 0 0,42-2 0,11-4 0,30 0 0,10 0 0,-38 4 0,2 0-492,4-3 0,2 0 456,10 7 1,2 0-457,6-2 0,2-1 27,12 1 1,3-1 464,5 0 0,4-1 0,-27-4 0,2 0 0,0 0 0,-2 0 0,0 0 0,9 0 0,-1 0 0,12 0 0,2 0 0,-2 0 0,-9 0 0,3 0 0,-8 0 0,7 0-246,8 0 0,10 0 0,-4 0 0,-16 0-246,-12 0 0,-10 0 198,-6 0 0,-1 0 294,-7 0 0,2 0 0,10-3 0,-1-1 0,25-5 0,-21 2 0,-1-1 0,9 0 811,2-5-811,-27 12 983,-8-11-243,-7 11 243,16-11 0,-20 5 0,20 0-942,-23-4-41,13 4 0,2-6 0,18 6 0,1-6 0,17 11 0,-17-4 0,17 6 0,-25-6 0,23 5 0,-39-5 0,7 6 0,-21 0 0,-9 0 0,5 0 0,-50 0 0,-6 0 0,-9 0 0,-7 0 0,-1 1 0,-3-2-492,-9-10 0,-3-3 144,-5-1 1,1-2 347,16-4 0,0-3 0,-13-4 0,1 2 0,18 12 0,0 0 0,-15-8 0,0 1 0,17 15 0,-1 1 0,-15-8 0,1 2 0,-19 10 0,32-3 0,2 0 0,-14 4 0,-10 0 0,22 6 0,-20 2 0,24 5 0,0-5 0,-1-1 0,-10 0 983,-38 0-287,49-1-696,-33 2 0,19 6 0,-29 0 0,41-1 0,1-6 0,25 4 0,8-10 0,20 4 0,20-5 0,26-7 0,19-2 0,18-6-419,-36 6 0,1 1 419,4-1 0,2 1 0,10 3 0,2 0 0,-3-3 0,6 0 0,5 3 0,8 2 0,-3 0-492,9-2 0,5-1 427,-11 0 1,12-2 0,0 1-1,-8 0-263,-13 2 0,-5 1 0,3-1 82,0-2 0,6-2 0,-1 1 0,-6 1-122,27 1 0,-3 0 368,-22 0 0,2 0 0,-4 2-492,10 2 0,-3 2 347,12-4 1,-4 0 451,-31 4 1,-1 0-308,12 0 0,-2 0 0,20 0 0,-26 0 0,-3 0 0,-4 0 983,12 0-952,-33 0-31,16 6 0,-20-5 983,54 10 0,-33-3 0,35-1 0,-18-1-487,-7-6-496,15 0 0,-11 0 0,1 0 0,28 0-288,-23 0 0,-2 0 288,1 0 0,6 0 0,-15-6 0,-1-1 0,0 0 0,4-3 0,33-8 0,-69 17 0,-4-5 0,-12 6 576,-44 11-576,-6-2 0,-52 11 0,37-15 0,-3-1-492,-5 0 0,-2-1 269,-6-3 1,-9 0 222,3 0 0,-12 0 0,-1 0 0,8 0 0,13 0 0,6 0 0,-5 0 0,-33 0 0,-6 0 0,18 0 0,33 0 0,11 0 0,-4-6 0,9 5 0,9-5 0,-8 6 0,11 0 0,-12 0 0,16 0 983,-17 0-537,6 0-446,-32-6 0,30 4 0,-28-4 0,42 6 0,-17 0 0,28 0 0,9 0 0,26 0 0,36-7 0,11 5 0,-18-2 0,4 1-464,1 2 1,1 2 463,4-1 0,2 0 0,9 0 0,2 0 0,6 0 0,-1 0 0,-13 0 0,-1 0-219,3 0 0,-4 0 219,13 0 0,-27 0 0,-13 0 905,-20 0-905,-15 0 0,-45 0 0,-22 0 0,6 0 0,-6 0-62,-3 0 1,-7 0 61,-4 0 0,-8 0 0,3 0 0,16 0 0,3 0 0,-5 0 0,-27 0 0,-7 0 0,11 0 0,7 0 0,7 0 0,-10-1 0,6 2 0,30 1 0,4 3 0,-39 8 0,33 2 0,12 3 0,30-7 0,16-6 0,23 0 0,22-5 0,29 0 0,-29 0 0,2 0-244,5 0 1,1 0 243,11 0 0,0 0 0,-11 0 0,2 0 0,35 0 0,0 0 0,-41 0 0,-1 0 0,27 0 0,-5 0 0,-14 0 0,1 0 0,-34 0 0,1 0 0,-31 0 0,-29 0 983,-30 0-940,-13 0 1,-5 0-44,28 0 0,-2 0 0,-16 0 0,-9 0 0,11 0 0,-25 0 0,21 0 0,2 0 0,-7 0 0,0 6 0,23 0 0,7 6 0,34 0 0,12-7 0,37 0 0,16 2 0,34 2 0,3 7-492,-35-8 0,2 1 480,1 3 0,-1 1 12,-5-4 0,1 0-54,6 4 1,2-1 53,8 1 0,0-2 0,-7-2 0,-1 1 0,4-2 0,-4 0 0,16-1 0,-2-7 0,-21 0 0,37 0 0,-37-6 0,-4-4 0,1-1 0,22-7 0,-17-2 0,0 1 0,26 7 0,12-19 0,-33 28 983,-3-8-964,-25 11 94,9 0-113,-8 0 0,3 0 0,-5 0 0,-1 0 0,-4 0 0,56 0 0,-38 0 0,33 0 0,-39 5 0,-6-3 0,0 4 0,34-6 0,-27 0 0,21 5 0,-23-4 0,-5 4 0,8 1 0,24-4 0,-19 9 0,45-9 0,-45 3 0,19 1 0,-25-4 0,35 3 0,-26-5 0,36 0 0,-49 0 0,13 0 0,-23 0 0,13 0 0,-13 0 0,47 0 0,-31 0 0,41 0 0,-41 0 0,13 0 0,-5 0 0,18 0 0,-9 0 0,1 0 0,-12 6 0,2-4 0,-7 9 0,1-9 0,-6 4 0,-5-6 0,0 0 0,23 5 0,-10-3 0,30 9 0,-16-9 0,0 4 0,-4 0 0,36-5 0,-24 6 0,-3-7 0,-3 0 0,-6 0 0,25 0 0,-31 0 0,33 0 0,-27 0 0,25 0 0,-31 0 0,18 0 0,-16 0 0,9 0 0,-27 0 0,6 4 0,-20-2 0,3 7 0,-12-3 0,1 5 0,-1-1 0,-4-4 0,-1-1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7:53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1 523 24575,'73'0'0,"-1"0"0,5 0 0,-5 0 0,-2 0 0,-10 0 0,-5 0 0,1 0 0,20 0 0,24 0 0,-51 0 0,5 0 0,-5 0 0,11 0 0,-11 0 0,1 0 0,-11 0 0,-7 0 0,5 0 0,17 5 0,-17-4 0,15 4 0,-28-5 0,-1 0 0,1 0 0,4 0 0,-3 0 0,21 6 0,-11-5 0,22 4 0,-8 1 0,11-5 0,5 0 0,-13 6 0,0 0 0,18-6 0,1 0 0,-3 7 0,-5 0 0,13-6 0,-6 5 0,13 2 0,-9-1 0,-20-6 0,0-1 0,10 6 0,8 2 0,-9-3 0,34-4 0,-17 12 0,-2-8 0,-32 2 0,-14-3 0,-22-5 0,1 5 0,0-4 0,5 4 0,9 0 0,7-3 0,15 10 0,2-11 0,8 12 0,34-5 0,-17 0 0,-10-2 0,-1 0 0,11 2 0,-10-1 0,-3 1 0,-3 0 0,31-1 0,-48-7 0,-1 0 0,-10 0 0,-7 0 0,-5 0 0,-3 0 0,-4 0 0,-1 0 0,1 0 0,0 0 0,12 0 0,29 0 0,10 0 0,-4 0 0,3 0 0,24-7-223,-29 7 1,-1-2 222,22-12 0,-9 6 0,-2-7 0,-17 2 0,1 0 0,17-4 0,-8 3 0,-1 2 0,3-3 0,5 8 0,-19-5 0,3 4 0,-15 1 445,0-4-445,-18 10 0,-11-8 0,-2 3 0,-4-10 0,-27-12 0,-14-8 0,-32-19 0,12 15 0,-14-13 0,22 16 0,-14-1 0,8 1 0,17 16 0,-3 7 0,25 4 0,-9 9 0,10-4 0,-33 5 0,7 0 0,-10 0 0,-4 0 0,-27 0-337,30 0 1,-2 0 336,-38 0 0,22 0 0,-3 0 0,16 0 0,-3 0 0,-10 0 0,-8 0 0,8 0 0,11 0 0,0 0 0,-9 0 0,-7 0 0,10 0 0,16 0 0,3 0 0,-27-3 0,2-2 0,-14-4 0,7-3 0,-3-2 0,28 5 0,-2-1 0,-6 0 0,-6-2 0,5 1 0,5 2 0,3 0-492,-12-7 0,1 1 0,19 9 0,0 0 0,-12-8 0,3 1-492,-2 9 0,-15-8 0,59 12 0,11 4 0,16 11 1967,4-8-539,13 12-110,-4-12-334,50 11 0,-22-3 983,40 11 0,-26-10 0,24 22 0,3-18-492,-32 0 1,1 1-68,-10-7 1,0-2-425,10 6 0,-1-1 0,32 9 0,-35-13 0,4-1 0,12 0 0,1 0 0,-14-3 0,4 1 0,8 0 0,8 0 0,-10 1 0,-16-2 0,-2-1 0,28 1 0,-5-2 0,-7 0 0,-2-7 0,-10 0 0,19 0 0,-22 0 0,19 0 0,-31 0 983,16 0-946,-15 0-37,8 0 0,-18 0 0,5 0 0,-4 0 0,40 11 0,-25-8 0,43 15 0,-54-17 0,17 11 0,-21-11 0,16 5 0,1-6 0,1 0 0,4 0 0,28 0 0,-18 0 0,6 0 0,2 0 0,6 0 0,-14 0 0,1 0 0,23 0 0,-18 0 0,1 0 0,-19 0 0,4 0 0,17 0 0,9 0 0,-9 0 0,-18 0 0,-1 0-413,38 0 1,-2 0 412,-12 0 0,7 0 0,-18 0 0,3 0 0,1 0 0,13-7-311,-12 7 0,-2-2 311,6-12 0,0 13 0,0-13 0,-10 9 0,2 1 0,14-4 0,-19 4 0,-3 1 0,-5 3 0,18 0 799,-12-6-799,21 4 0,-32-4 0,23 6 648,-30 0-648,12-6 0,-24 4 0,16-3 0,-13 5 0,8 0 0,-13 0 0,1 0 0,-6 0 0,51 0 0,-34 0 0,35 0 0,-38 0 0,0 0 0,0 0 0,35 0 0,-18 0 0,19 0 0,-28 0 0,0 0 0,-6 0 0,6 0 0,0 0 0,2 0 0,9 0 0,-9 0 0,15 0 0,-12 0 0,22 0 0,-6 0 0,9 0 0,20 0 0,-46 0 0,1 0 0,4 0 0,1 0 0,4 0 0,-1 0 0,-4 0 0,1 0 0,11 0 0,0 0 0,-16 0 0,2 0 0,17 0 0,0 0 0,-18 0 0,0 0 0,13 0 0,4 0 0,14 0 0,0 0-492,-22 0 0,-1 0 0,13 0 0,-4 0 366,8-7 126,5-1 0,-30 0 0,46-4 0,-51 5 0,25-1 0,-33 3 983,-8 5 0,5 0-855,-1 0-128,-3 0 0,19 0 0,-9 0 0,33 0 0,-14 0 0,12 0 0,-18 6 0,36 13 0,-35-8 0,13 12 0,-41-22 0,-12 4 0,0-1 0,-1-2 0,-5 2 0,-1-4 0,1 0 0,19 0 0,7 7 0,28-6 0,-5 9 0,2 1 0,19-1-457,-5 1 0,-2 2 457,-1 2 0,-19-7 0,-1 1 0,18 6 0,-19-7 0,-1-1 0,-2 1 0,12-2 0,-45-6 0,-5 0 0,-1 0 914,1 0-914,-1 0 0,7 0 0,1 0 0,6 0 0,-1 0 0,8 0 0,-6 0 0,13 0 0,-6 0 0,21 5 0,-23-3 0,8 8 0,-27-4 0,-1-1 0,1 5 0,0-9 0,-6 9 0,9-9 0,-7 4 0,8-5 0,7 5 0,-3-4 0,3 4 0,-5-5 0,-7 0 0,1 0 0,-1 0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29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03:29:30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1833 508 24575,'-66'0'0,"-11"0"0,27 0 0,-4 0 0,-5 0 0,-2 0-492,-15 0 0,2 0 140,20 0 1,2 0 351,-1 0 0,1 0-984,-44 0 0,20 0 0,-5 0 0,64 0 0,18-11 231,25 8 753,30-23 0,14 8 0,9-13 0,-1 7 0,6-7 0,-13 8 288,-25 7 0,4-1-288,13-5 0,-4 1 0,9 0 491,-17 3 1,-7 5 491,-24 11 0,5-4 0,-77-1 0,-14-3-492,-14 1 1,-11 0-984,6-1 0,-3 0 164,15 3 0,-4-1 0,0 1 272,0 0 0,-1-1 0,4 1 56,-17-3 0,1 0-328,22 3 0,0 1 0,5-1 55,1-2 1,4 0 272,-6 0 0,0 0 0,12 2 0,5-1 0,-1 0 0,15 3 0,79 4 0,33 2-230,-10-1 1,7 0 229,15 0 0,11 0 0,3 0 0,-18 0 0,3 0 0,-2 0 0,-8 0 0,20 0 0,-7 0 0,-27 0 0,1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09.5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13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09.5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13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08.1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09.7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11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09.5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13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08.1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09.7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11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0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02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11 24575,'-46'0'0,"1"0"0,2 0 0,13 0 0,6 0 0,6 0 0,0 0 0,7-5 0,1 4 0,4-4 0,-5 5 0,0 0 0,0 0 0,0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09.5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13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23:49:19.6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04:18:53.6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24575,'24'0'0,"-2"0"0,-13 0 0,6 0 0,7 0 0,0 0 0,11 0 0,-11 0 0,11 0 0,-10 0 0,-1 0 0,-8 0 0,-4 0 0,-1 0 0,1 0 0,-1 0 0,0 0 0,0 0 0,0 0 0,4 0 0,-3 0 0,8 0 0,-2 0 0,5 0 0,6 0 0,9 0 0,7 0 0,15 0 0,-6 0 0,6 0 0,-15 0 0,-7 0 0,-9 0 0,-6 0 0,-6 0 0,0 0 0,-5 4 0,-5 1 0,-1 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04:18:57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07:19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97 1204 24575,'0'-48'0,"0"-40"0,0 34 0,0-29 0,0 40 0,0 7 0,0 2 0,5 14 0,-4 1 0,4 17 0,-5 24 0,0 1 0,0 19 0,0-16 0,0 0 0,0 8 0,7 2 0,0 0 0,8 5 0,-2-13 0,-5 14 0,4-14 0,-6-1 0,1-9 0,-1-6 0,-1 0 0,-4 0 0,5 0 0,-2-5 0,-2 3 0,-8-41 0,-2 23 0,-3-45 0,-1 24 0,4-15 0,-7-8 0,-1-12 0,-2-35-625,9 18 625,0 24 0,1-2 0,2 8 0,1 0 0,-4-4 0,-1-3 0,0-9 0,1 0 0,3 11 0,1-1 0,-4-6 0,1 5 0,6-4 0,-6 13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07:12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3:56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07:15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24575,'0'39'0,"0"-6"0,0-21 0,0 0 0,0 0 0,0 0 0,5 0 0,-3 0 0,3-1 0,-5 1 0,0 0 0,0 0 0,0 0 0,0 0 0,0-1 0,0 1 0,0-1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07:45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1038 1 24575,'0'47'0,"0"-4"0,0-24 0,0-2 0,0-1 0,0 3 0,0 0 0,0 0 0,0-8 0,0 1 0,0 0 0,0 0 0,0 0 0,-11 0 0,8-1 0,-9 2 0,12 5 0,0-4 0,-5 4 0,3-6 0,-9 6 0,10-4 0,-5 4 0,1-12 0,-1 0 0,-6-6 0,1 0 0,-1 0 0,0 0 0,-7 0 0,-1 0 0,0 0 0,-5 0 0,12 0 0,-12 0 0,11 0 0,-4 0 0,6 0 0,0 0 0,0-6 0,0 5 0,0-4 0,0 5 0,-7-6 0,-1 4 0,-6-4 0,-1 6 0,1 0 0,-8 0 0,5 0 0,-5 0 0,-28 0 0,-3 0 0,13 0 0,-17 0 0,4 0 0,36 0 0,-5 0 0,8 0 0,6 0 0,1 0 0,7 0 0,0 0 0,1-10 0,5 8 0,1-9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07:46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10:26.8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3834 118 24575,'-52'0'0,"1"0"0,-13 0 0,16 0 0,-9 0 0,23 0 0,0 0 0,-2 0 0,-7 0 0,-1 0 0,1 0 0,0 0 0,-10 0 0,-12 0 0,16 0 0,-12 6 0,33-4 0,-6 4 0,-1-6 0,0 7 0,-9-6 0,1 6 0,-1-7 0,1 0 0,7 0 0,-6 0 0,6 0 0,0 0 0,2 0 0,8 0 0,-1 0 0,1 0 0,-1 0 0,1 0 0,-1 0 0,-7 0 0,6 0 0,-6 0 0,7 0 0,1 0 0,-1 0 0,1 0 0,-1 0 0,-11 0 0,8 0 0,-8 0 0,12 0 0,-1 5 0,1-3 0,5 9 0,3-10 0,-1 5 0,6-6 0,-6 0 0,1 6 0,-2-5 0,-7 5 0,7-6 0,-5 6 0,5-5 0,-6 5 0,-1 0 0,1-5 0,-1 5 0,1 0 0,-1-4 0,1 3 0,-1-5 0,1 0 0,-1 0 0,1 6 0,-1-4 0,1 4 0,-1-6 0,1 0 0,-1 0 0,1 0 0,-1 0 0,1 0 0,6 0 0,-5 0 0,11 0 0,-11 0 0,12 0 0,-12 0 0,11 0 0,-4 5 0,-1-4 0,-1 4 0,0-5 0,-5 0 0,5 6 0,-7-4 0,1 4 0,-1-1 0,1-3 0,6 4 0,-11-6 0,10 0 0,-5 0 0,2 0 0,10 0 0,-11 0 0,11 0 0,-10 0 0,10 0 0,-11 0 0,5 0 0,0 0 0,1 0 0,1 0 0,4 0 0,-4 0 0,-1 0 0,5 0 0,-4 0 0,6 0 0,-7 0 0,6-6 0,-12 5 0,5-4 0,-7-1 0,1 4 0,-8-4 0,5 0 0,-5 5 0,0-11 0,6 10 0,-6-5 0,7 1 0,1 5 0,-1-5 0,1 0 0,6 5 0,-5-5 0,11 6 0,6 0 0,34 0 0,6 0 0,32 0 0,-10 0 0,9 0 0,0 7 0,0 1 0,0 1 0,-9-2 0,7-7 0,-16 7 0,7-6 0,0 6 0,-6-7 0,6 0 0,-9 0 0,0 0 0,0 6 0,1-4 0,-8 4 0,-3-6 0,-6 0 0,-1 0 0,-6 5 0,-2-3 0,-6 3 0,0 0 0,0-4 0,0 5 0,0-6 0,0 0 0,0 0 0,0 0 0,6 0 0,-5 0 0,12 0 0,-12 0 0,12 0 0,-11 0 0,10 0 0,-10 0 0,4 0 0,-6 0 0,0 0 0,0 0 0,0 0 0,0 0 0,0 0 0,-1 0 0,0 5 0,0-4 0,1 4 0,-1-5 0,1 0 0,0 0 0,0 0 0,0 0 0,0 0 0,0 0 0,5 0 0,-4 0 0,10 0 0,-10 0 0,4 0 0,-5 0 0,0 0 0,-5-5 0,-2-7 0,-5-1 0,0-4 0,-5 6 0,-2 4 0,1-3 0,-5 9 0,5-5 0,-6 6 0,1 0 0,0 0 0,-1 0 0,6-5 0,-4 4 0,3-5 0,-5 1 0,1 4 0,-1-10 0,0 10 0,-7-11 0,5 11 0,-4-11 0,-1 5 0,6 0 0,0-4 0,2 10 0,4-5 0,-4 6 0,0 0 0,0-5 0,-1 4 0,0-4 0,0 5 0,0 0 0,1 0 0,-1 0 0,1 0 0,-1 0 0,0 0 0,0 0 0,-7 0 0,6 0 0,-12 0 0,11 0 0,-11 0 0,11 0 0,-11 0 0,5 0 0,-6 0 0,-8 0 0,5-6 0,-12 5 0,5-12 0,-8 5 0,1 0 0,0-5 0,-10 4 0,15 1 0,2 1 0,3 1 0,11 4 0,-5-4 0,9 6 0,6 0 0,1-5 0,0 4 0,-1-4 0,0 5 0,0 0 0,0 0 0,-6 0 0,4 0 0,-11 0 0,5 0 0,0 0 0,-5 0 0,11 0 0,-4 0 0,6-6 0,0 5 0,44-4 0,-16 5 0,37 0 0,-27 5 0,8 3 0,21 6 0,-7 1 0,15-7 0,-20-2 0,0-6 0,1 0 0,8 0 0,-7 0 0,35 0 0,-29 0 0,29 0 0,-26 0 0,0 6 0,-2-4 0,0 11 0,-6-11 0,6 11 0,-9-11 0,0 4 0,9-6 0,-6 7 0,6-6 0,-9 12 0,0-11 0,0 11 0,-7-12 0,-2 6 0,-14-2 0,5-4 0,-12 5 0,5-6 0,-6 0 0,0 0 0,-1 0 0,1 5 0,-1-4 0,1 4 0,0 1 0,0-5 0,0 4 0,0 0 0,-6 1 0,-1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10:30.6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9833 378 8191,'-31'0'0,"-1"0"983,0 0 0,-13 0 0,0 0 0,0 0 0,11 0 0,0 0 0,6 0 0,-7 0 0,9 0 0,-1 0 0,1 0 0,-1 0 0,-7 0 0,-2 0 0,-7-7 0,0-1-327,-10-7-656,8 0 0,-16 0 0,23 0 0,-12 7 0,21-4 0,-5 10 0,8-9 0,-1 9 0,0-4 0,1 0 0,6 5 0,-5-5 0,5 0 0,-7 4 0,1-9 0,6 9 0,-5-4 0,11 1 0,-4 3 0,6-3 0,-1 5 0,2 0 0,4-5 0,-3 4 0,9-15 0,-10 14 0,5-8 0,-6 4 0,-6 5 0,-2-4 0,-14-2 0,-2 6 0,-7-12 0,-10 4 0,8 1 0,-7-6 0,8 12 0,1-4 0,7 6 0,8-5 0,10 3 0,6-3 0,0 5 0,0 0 0,1 0 0,-1 0 0,0 0 0,0 0 0,-6 0 0,4-6 0,-11 5 0,11-4 0,-10 5 0,4 0 0,-7-6 0,7 4 0,-5-4 0,6 6 0,0 0 0,1 0 0,7-5 0,-1 4 0,-1-5 0,-5 6 0,-2 0 0,-14 0 0,5 0 0,-12 0 0,5 0 0,-7 0 0,-1 0 0,1 0 0,7 0 0,-6 0 0,14 0 0,0 0 0,3 0 0,5 0 0,-6 0 0,-1 0 0,1 0 0,-1 0 0,1 0 0,-1 0 0,0 0 0,1 0 0,-1 0 0,1 0 0,-1 0 0,1 0 0,-1 0 0,1 0 0,-1 0 0,1 0 0,-1 0 0,1 0 0,-8 0 0,5 0 0,-5 0 0,0 0 0,6 0 0,-6 0 0,8 0 0,-8 0 0,5 0 0,-5 0 0,8 0 0,6 6 0,-5-5 0,5 4 0,-7-5 0,1 0 0,-1 0 0,7 0 0,-5 0 0,5 0 0,-6 0 0,-1 0 0,1 0 0,-1 0 0,-7 0 0,6 0 0,-14 0 0,14 0 0,-14 0 0,14 0 0,-6 0 0,0 0 0,6 0 0,-6 0 0,7 0 0,1 0 0,-9 0 0,7 0 0,-14 0 0,14 0 0,-14 0 0,7 0 0,-1 0 0,-6 0 0,6 0 0,-7 0 0,7 0 0,-5 0 0,12 0 0,-12 0 0,5 0 0,0 0 0,-6 0 0,14 0 0,-13 0 0,12 0 0,-5 0 0,0 0 0,6-6 0,0 5 0,3-5 0,5 0 0,-7 4 0,1-3 0,-8 5 0,5-6 0,-5 4 0,8-4 0,0 6 0,-1 0 0,0 0 0,1 0 0,-1 0 0,1 0 0,-1 0 0,7 0 0,-5-6 0,5 5 0,-6-5 0,6 6 0,-5 0 0,5 0 0,-7 0 0,1 0 0,6 0 0,-5 0 0,4 0 0,1 0 0,-5 0 0,12-6 0,-12 5 0,11-4 0,-11 5 0,12 0 0,-6 0 0,1 0 0,4 0 0,-4 0 0,5 0 0,1 0 0,0 0 0,0 0 0,0 0 0,-6 0 0,4 0 0,-4 0 0,-1 0 0,5 0 0,-10 0 0,10 0 0,-11 0 0,5 0 0,0 0 0,-5 0 0,5 0 0,0 0 0,-5 0 0,11 0 0,-11 0 0,12 0 0,-12 0 0,5 0 0,-1 0 0,-3 0 0,3 0 0,1 5 0,-5-4 0,12 10 0,-12-10 0,11 10 0,-11-4 0,5 0 0,-6 4 0,6-9 0,-5 10 0,5-11 0,-7 11 0,1-11 0,-1 5 0,1 0 0,-1-5 0,1 5 0,-1 0 0,7-5 0,-5 5 0,12-6 0,-18 6 0,10-5 0,-5 5 0,1-6 0,12 6 0,-6-5 0,7 4 0,-6-5 0,4 0 0,-4 0 0,5 0 0,1 0 0,-6 6 0,4-4 0,-4 3 0,-1-5 0,5 0 0,-4 0 0,0 0 0,4 0 0,-5 6 0,1-5 0,4 4 0,-11-5 0,12 5 0,-12-3 0,5 3 0,0-5 0,-5 0 0,5 0 0,-6 6 0,-1-5 0,1 5 0,-1-6 0,1 6 0,-1-5 0,7 5 0,-5 0 0,5-5 0,-6 5 0,6-1 0,-5-3 0,5 3 0,-1 0 0,-3-3 0,3 3 0,-5-5 0,-1 6 0,7-5 0,-5 5 0,5 0 0,-6-5 0,-1 5 0,1-6 0,-1 6 0,1-4 0,-1 3 0,7-5 0,-17 0 0,21 0 0,-21 0 0,17 0 0,0 0 0,-5 0 0,11 0 0,-11 0 0,12 0 0,-6 0 0,7 0 0,0 0 0,-6 0 0,4 0 0,-11 0 0,11 0 0,-10 6 0,10-4 0,-11 4 0,11-6 0,-11 0 0,5 0 0,0 0 0,-5 0 0,5 5 0,-6-3 0,-8 4 0,5-6 0,-5 0 0,8 0 0,-8 0 0,5 0 0,-12 6 0,5-4 0,0 4 0,-6 1 0,6-6 0,-7 12 0,-12-11 0,16 10 0,-15-11 0,18 12 0,0-12 0,-5 6 0,5-1 0,0-4 0,-5 4 0,5-6 0,-8 6 0,1-4 0,-1 4 0,8 0 0,-5-4 0,5 4 0,0-6 0,2 0 0,7 0 0,13 0 0,2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10:34.4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0 285 24575,'55'0'0,"-8"0"0,5 0 0,-16 0 0,5 0 0,-12 0 0,4 0 0,1 0 0,-6 0 0,6 0 0,0 0 0,2 0 0,7 0 0,1 0 0,-1 0 0,0 0 0,0 0 0,1 0 0,-1 0 0,9 0 0,-6 0 0,6 0 0,-9 0 0,0 0 0,0 0 0,1 0 0,-1 0 0,-7 0 0,5 0 0,-13 0 0,6 0 0,0 0 0,-12 0 0,10 0 0,-12 0 0,6 0 0,0 0 0,1 0 0,-1 0 0,8 0 0,-6-6 0,6 4 0,-8-10 0,8 11 0,-6-5 0,6 6 0,-7 0 0,-1 0 0,0-6 0,8 4 0,-6-4 0,6 6 0,-7-5 0,6 3 0,-4-4 0,16 6 0,-22 0 0,21 0 0,-22 0 0,12 0 0,-8-6 0,8 5 0,-12-5 0,10 6 0,-12-6 0,0 4 0,-2-4 0,1 6 0,0-6 0,8 5 0,7-11 0,10 10 0,2-11 0,14 4 0,-14-5 0,15-2 0,-7 0 0,0 1 0,7 6 0,-16-4 0,7 5 0,-8 0 0,-9 2 0,7-1 0,-6 6 0,-1-12 0,-1 12 0,0-5 0,-6 6 0,14 0 0,-14 0 0,6 0 0,0-7 0,-6 6 0,6-6 0,-8 7 0,0 0 0,8 0 0,-6 0 0,6-6 0,-7 5 0,-1-5 0,8 6 0,-6 0 0,14 0 0,-14 0 0,13 0 0,-5 0 0,0 0 0,5 0 0,-5 0 0,-1 0 0,7 0 0,-14 0 0,13 0 0,-12 0 0,12 0 0,-13 0 0,6 0 0,0 0 0,-6 0 0,6 0 0,-7 0 0,-1 0 0,0 0 0,1 0 0,-1 0 0,-6 0 0,5 0 0,-12 0 0,12 0 0,-12 0 0,12 0 0,-5 0 0,6 6 0,1-5 0,-1 5 0,0-6 0,1 0 0,-7 0 0,4 0 0,-10 0 0,11 0 0,-12 0 0,12 0 0,-12 0 0,12 0 0,-5 0 0,-1 0 0,6 0 0,-5 0 0,6 0 0,-6 0 0,5 0 0,-12 5 0,12-3 0,-5 3 0,0-5 0,5 0 0,-12 5 0,12-3 0,-12 3 0,12 1 0,-5-5 0,0 5 0,5 0 0,-12-5 0,12 5 0,-12 0 0,12-5 0,-11 4 0,10-5 0,-10 6 0,10-5 0,-4 4 0,7-5 0,-1 0 0,0 6 0,1-5 0,-1 5 0,0-6 0,8 0 0,2 0 0,0 0 0,5 7 0,-5-6 0,7 6 0,-7-7 0,5 0 0,-5 0 0,-1 0 0,-1 0 0,0 0 0,-12 0 0,10 0 0,-12 0 0,6 0 0,1 0 0,-7 0 0,4 0 0,-4 0 0,6 0 0,1 0 0,-7 0 0,4 0 0,-10 0 0,4 0 0,0 6 0,-4-5 0,11 5 0,-12-6 0,12 0 0,-5 0 0,6 6 0,0-5 0,1 5 0,-1-6 0,8 0 0,-6 0 0,6 0 0,-8 6 0,1-5 0,-1 5 0,0-6 0,-6 0 0,-2 5 0,-6-3 0,0 3 0,0-5 0,-1 0 0,-4 5 0,2-4 0,-2 4 0,4-5 0,8 6 0,1-5 0,13 5 0,12-6 0,0 0 0,7 0 0,-8 0 0,-1 0 0,-7 0 0,-2 0 0,-15 0 0,6 0 0,-11 0 0,4 0 0,-7 0 0,1 0 0,-1 0 0,0 5 0,0-4 0,1 4 0,-1-5 0,8 0 0,-6 0 0,5 0 0,-6 0 0,0 0 0,0 0 0,0 0 0,-6 6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09:02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14355 243 24575,'-77'0'0,"-1"0"0,1 0 0,0 0 0,-14 0 0,2 0 0,10 0 0,12 0 0,7 0-492,-2 0 0,1 0 311,10 0 0,0 0 181,-4 0 0,2 0 0,-32 0 0,-1 0 438,11 0-438,11 0 0,3 0 0,15 0 0,-15 0 0,16 0 0,-8 0 0,1 0 0,7 0 0,-8 0 0,10 0 0,-1 0 0,-8 0 223,6 0-223,-6 0 0,9 0 0,-9 0 685,6 0-685,-15 0 0,7 0 0,-9-7 0,0 5 0,-10-5 0,7 7 0,-7 0 0,10 0 0,0 0 0,0 0 0,9 0 0,-7 0 0,15 0 0,-6 0 0,8 0 0,-8 0 0,7 0 0,-16 0 0,15 0 0,-15 0 0,7 0 0,-1 0 0,3 0 0,0 0 0,6 0 0,-6 0 0,0 0 0,6 0 0,-15 0 0,-3 0 0,-2 0 0,-16 0 0,16 0 0,-7 0 0,10 0 0,0 0 0,0 0 0,8 0 0,3 0 0,9 0 0,0 0 0,-1 0 0,1 0 0,-1 0 0,-8 0 0,6 0 0,-6 0 0,9-7 0,-1 6 0,1-6 0,7 7 0,2 0 0,7 0 0,1 0 0,-1 0 0,-7 0 0,6-6 0,-6 5 0,0-5 0,6 6 0,-14 0 0,14 0 0,-14 0 0,14 0 0,-6 0 0,7 0 0,1 0 0,-1 0 0,1 0 0,5 0 0,-3 0 0,3 0 0,-5 0 0,-8 0 0,6 0 0,-6 0 0,7 0 0,1 0 0,-1-6 0,7 5 0,1-5 0,1 6 0,4-6 0,-11 5 0,12-4 0,-6 5 0,1 0 0,4 0 0,-11-6 0,5 4 0,-6-4 0,-1 6 0,1-6 0,0 5 0,-9-5 0,0 6 0,-1 0 0,-6 0 0,6 0 0,0 0 0,2 0 0,8-6 0,-8 4 0,5-3 0,-5 5 0,0 0 0,6 0 0,-14 0 0,14 0 0,-14 0 0,6 0 0,0 0 0,-5 0 0,5 0 0,-7 0 0,-1 0 0,1 0 0,-1 0 0,1 0 0,-1 0 0,1 0 0,-1-7 0,1 5 0,-1-4 0,1 6 0,7-6 0,-5 5 0,5-5 0,-8 6 0,1-7 0,-1 5 0,1-4 0,-1-1 0,-8 6 0,7-12 0,-8 11 0,1-4 0,7-1 0,-8 6 0,10-12 0,-9 11 0,6-4 0,-15-2 0,7 7 0,-19-6 0,-3 7 0,1-7 0,-8 5 0,7-5 0,-9 7 0,0 0 0,0 0 0,10 0 0,-8 0 0,7 0 0,1 0 0,-8 0 0,18 0 0,-18 0 0,17 0 0,-7 0 0,10 0 0,9 0 0,-7 0 0,15 0 0,-6 0 0,8 0 0,-8 0 0,7 0 0,-7 0 0,16 0 0,-6 0 0,14 0 0,-6 0 0,8 0 0,5 0 0,3 0 0,6 0 0,-7 0 0,6 0 0,-20 0 0,4 0 0,-24 0 0,-1 0 0,-19 0 0,-2 0 0,-10 7 0,0 3 0,-1 7 0,1-8 0,10 6 0,-8-6 0,18 0 0,-8 5 0,0-5 0,-2 0 0,-10 6 0,-1-13 0,11 13 0,-8-14 0,8 14 0,-1-13 0,3 12 0,10-12 0,9 5 0,-7-7 0,15 6 0,-6-4 0,8 4 0,1 1 0,-1-5 0,1 4 0,7 0 0,-6-5 0,14 5 0,-6-6 0,9 5 0,-1-3 0,1 3 0,-2 0 0,-7-3 0,12 4 0,-10-6 0,-8 6 0,9-5 0,-15 5 0,20-6 0,-8 0 0,5 0 0,-12 0 0,-4 0 0,-1 0 0,-15 0 0,7 0 0,-9 0 0,0 0 0,-10 0 0,7 7 0,-17-5 0,18 5 0,-18 0 0,17-5 0,-17 13 0,18-6 0,-18 0 0,17 5 0,-6-5 0,9 6 0,0-6 0,8 5 0,3-6 0,9 0 0,7-2 0,8-6 0,10 5 0,80 10 0,11-7 0,2 4 0,9-1-492,6-9 0,4-2 164,-29 3 0,1 0 0,8 0 120,15-2 1,12-1-1,2-1 1,-6 1-39,-19 0 0,-3 0 0,0 0 0,5 0 49,3 0 0,6 0 1,1 0-1,-2 0 0,-4 0-49,-2 0 0,-5 0 0,0 0 0,-1 0 145,2 0 1,1 1-1,-2-1 1,0-1 100,22-2 0,-1-1 0,0 0 0,-1 0 0,-1 0 0,-1-2 0,-9-1 0,-1-1 0,0-1-328,7-2 0,1 0 0,-5 2-164,13 1 0,-5 1 164,-27-2 0,1 0 0,-6 1 156,1 2 0,-5 1 663,-4 0 1,-1-1-69,41-9 560,-21 13 0,-10-6 0,-5 8 0,-14 0 0,5 0 0,-7-6 0,-1 4 0,0-4-805,0 6-178,1-7 0,-1 5 0,0-4 0,1 6 0,-1 0 0,0 0 0,1 0 0,-1 0 0,0 0 0,0 0 0,1-7 0,-1 6 0,-8-12 0,7 12 0,-7-12 0,1 12 0,-2-12 0,-8 12 0,-6-5 0,-1 1 0,-8 3 0,1-3 0,0 5 0,-1 0 0,1 0 0,-1 0 0,8 0 0,8 0 0,9 0 0,7 0 0,9 0 0,2 0 0,9 0 0,10 0 0,-8 0 0,8-7 0,-10 5 0,0-12 0,-9 12 0,-9-11 0,-11 12 0,-8-11 0,-6 11 0,-2-5 0,-6 6 0,0 0 0,0 0 0,-1 0 0,1 0 0,0 0 0,0 0 0,0 0 0,6 0 0,-5 0 0,6 0 0,-7 0 0,0 0 0,-1 0 0,1 0 0,0 0 0,0 0 0,-1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09:05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1 218 24575,'69'0'0,"-22"0"0,6 0 0,27 0 0,5 0 0,-10 0 0,2 0-328,-3 0 0,5 0 0,-6 0-164,1 0 0,-4 0 0,2 0 0,-2 0 30,-9 0 1,-3 0 461,41 0 0,-44 0 0,0 0 763,44 0-763,-3 0 0,-11 0 0,0 0 0,-10 0 0,8 0 0,-8 0 0,10 0 0,-10-7 0,19 5 0,-16-12 0,18 4 731,-11-7-731,-28 2 0,-1-1 0,26-4 0,-31 4 0,-1 1 0,13-1 0,-9 1 0,-10 1 983,-10 6 0,-14 2-568,5 6-415,-12 0 0,6 0 0,-7 0 0,-1 0 0,8 0 0,1 0 0,14 0 0,1 0 0,9 0 0,-1 0 0,0 0 0,-7 0 0,5 0 0,-12 0 0,12 0 0,-13 0 0,6 0 0,-8 0 0,1-6 0,7 4 0,-13-3 0,11-1 0,-12 4 0,0-4 0,-1 6 0,-7 0 0,-1 0 0,1 0 0,-1 0 0,1 0 0,-1 0 0,1 0 0,7 0 0,1 0 0,6 0 0,0 0 0,-6 0 0,5 0 0,-12 0 0,6 0 0,-8 0 0,1 0 0,-1 0 0,0 0 0,-5 10 0,-1-2 0,-5 8 0,0-4 0,0 0 0,0 0 0,0-1 0,0 1 0,-11 0 0,3-6 0,-4 5 0,-5-10 0,9 10 0,-10-10 0,11 10 0,-3-10 0,9 10 0,-9-5 0,4 6 0,-1 6 0,-4 2 0,-2 6 0,4 0 0,-9 1 0,11-7 0,-6-2 0,7-6 0,0 0 0,6 0 0,-11-11 0,2 4 0,-16-22 0,12 9 0,0-6 0,7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40.9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1 358 24575,'34'0'0,"3"0"0,-17 0 0,3 0 0,-2 0 0,-7 0 0,7 0 0,-9 0 0,-1 0 0,0 0 0,0 0 0,1 0 0,-1 0 0,6 0 0,2 0 0,6 0 0,7 0 0,-5 0 0,12 0 0,-5-6 0,7 5 0,0-5 0,-7 6 0,6-7 0,-6 6 0,-1-5 0,7 0 0,-13 4 0,12-10 0,-12 10 0,5-4 0,-7 0 0,7 5 0,-5-5 0,5 1 0,-7 3 0,7-3 0,-5 5 0,5 0 0,0 0 0,-5-6 0,12 5 0,-13-5 0,14 6 0,-6-6 0,7 4 0,0-10 0,0 11 0,-7-6 0,5 1 0,3-2 0,1-6 0,15-1 0,-7 1 0,9-8 0,-1 5 0,10-5 0,-7 0 0,7 5 0,-9-5 0,9 14 0,-15-5 0,13 12 0,-16-12 0,0 11 0,-1-5 0,-9 1 0,0 5 0,0-5 0,-7 6 0,5 0 0,-12 0 0,5 0 0,-7 0 0,7 0 0,-5 0 0,5 0 0,-7 0 0,11 0 0,-8 0 0,8 0 0,-11 0 0,-6 0 0,4 0 0,-10 0 0,10 0 0,-10 0 0,11 5 0,-12-3 0,12 9 0,-11-10 0,4 10 0,0-10 0,-4 9 0,5-4 0,-7 0 0,0 4 0,-5-4 0,-1 5 0,-5 0 0,0-1 0,0 1 0,0-1 0,-11-4 0,-21-2 0,-5 2 0,-15-4 0,10 4 0,1 0 0,7-4 0,-5 10 0,12-5 0,-5 0 0,6 4 0,1-9 0,0 3 0,0 1 0,0-5 0,-7 5 0,5-1 0,-13-3 0,13 9 0,-5-10 0,13 10 0,1-5 0,7 0 0,0-1 0,4 0 0,-7-4 0,7 4 0,-15-5 0,3 0 0,-6 0 0,-30 0 0,29 0 0,-27 0 0,40 0 0,-4 0 0,5 0 0,1 0 0,-6 0 0,4 0 0,-11 0 0,6 0 0,-8 0 0,1 0 0,6 0 0,-4-6 0,10 5 0,-11-5 0,5 6 0,-6-5 0,-16-3 0,5-6 0,-22-1 0,15 1 0,1 0 0,9 7 0,14-4 0,-4 10 0,10-9 0,5 8 0,37 3 0,-5 6 0,30 0 0,-27 4 0,12-10 0,13 11 0,-6-11 0,22 5 0,-17-6 0,9 0 0,-1 0 0,1 0 0,0 0 0,-1 0 0,1 0 0,0 0 0,-1 0 0,1 0 0,9 0 0,-7 7 0,17-5 0,-8 4 0,10 2 0,-10-7 0,-2 13 0,-9-12 0,0 4 0,-9-6 0,-2 0 0,-15 0 0,6 6 0,-20-4 0,11 4 0,-12-6 0,0 0 0,-2 0 0,-6 0 0,1 0 0,-1 0 0,0 0 0,1 0 0,5 0 0,-4 0 0,4 0 0,0 0 0,2 0 0,6 0 0,0 0 0,0 0 0,7 0 0,-5 0 0,12 0 0,-5 0 0,7 0 0,0 0 0,0 0 0,1 0 0,-1 0 0,0 0 0,0 0 0,-7 0 0,5 0 0,-12 0 0,12 0 0,-12 0 0,5 0 0,0 0 0,-5 0 0,5 0 0,-7 0 0,7 0 0,-5 0 0,12 0 0,-12 0 0,12 0 0,-5 0 0,7 0 0,8 0 0,-6 0 0,15 0 0,-15 0 0,15 0 0,-7 0 0,8 0 0,-7 0 0,5 0 0,-5 0 0,7 0 0,-7-6 0,5 4 0,-5-4 0,-1 6 0,7 0 0,-15 0 0,6 0 0,-8 0 0,0 0 0,0 0 0,0 0 0,-7 0 0,6 0 0,-14 0 0,14 0 0,-14 0 0,7-5 0,-8 3 0,11-4 0,-15 6 0,14 0 0,-16 0 0,0 0 0,4 0 0,-4 0 0,6 0 0,0 0 0,7 0 0,2 0 0,7 0 0,0 0 0,0 0 0,8 0 0,12-7 0,10 5 0,10-5 0,-24 2 0,2 1 0,40 2-492,-45-2 0,1-1 0,15 5 0,-3 0-492,16 0 492,-14 0 0,2 0 0,-18 0 0,-1 0 0,1 0 0,1 0 0,4 0 0,0 0 0,-6 0 0,0 0-492,41 0 0,-1 0 0,-21 0 1967,-2 0 0,-9 0 0,-9 0 0,-2 0 0,1 7 0,-7-5 0,6 4 0,-8 0 0,0-4 0,-7 10 0,-2-11-972,-7 4-11,0 1 0,-6-5 0,-2 5 0,-5-6 0,-1 0 0,0 0 0,0 0 0,0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7:25:10.7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24575,'43'0'0,"30"0"0,-32 0 0,19 0 0,-28 0 0,0 0 0,-5 0 0,52 0 0,-35 0 0,38 0 0,-48 0 0,5 0 0,-12 0 0,5 0 0,0 0 0,-5 0 0,5 0 0,-7 0 0,0 0 0,-6 0 0,4 0 0,-10 0 0,4 0 0,1 0 0,-5 0 0,4 0 0,0 0 0,-4 0 0,4 0 0,1 0 0,-6 0 0,6 0 0,-1 0 0,-4 0 0,4 0 0,1 0 0,-5 0 0,4 0 0,-6 0 0,1 0 0,-1 0 0,0 0 0,0 0 0,1 0 0,-1 0 0,0 0 0,1 0 0,-1 0 0,0 0 0,0 0 0,7 0 0,-5 0 0,10 0 0,-4 0 0,6 0 0,0 0 0,5 0 0,-4 0 0,4 0 0,-5 0 0,0 0 0,0 0 0,7 0 0,-5 0 0,5 0 0,-7 0 0,0 0 0,0 6 0,0-5 0,-6 5 0,4-1 0,-4-3 0,6 3 0,0 1 0,0-5 0,0 5 0,7-6 0,-5 5 0,12-3 0,-12 3 0,12-5 0,-5 0 0,7 0 0,-7 0 0,5 6 0,-12-4 0,5 4 0,-7-1 0,0-3 0,-6 8 0,-2-8 0,-6 2 0,0 1 0,0-3 0,1 3 0,5-5 0,9 0 0,0 5 0,14-3 0,2 3 0,1-5 0,6 0 0,1 0 0,-7 0 0,6 0 0,-8 0 0,0 0 0,-7 0 0,-2 0 0,-7 0 0,0 6 0,-6-5 0,5 5 0,-6-6 0,7 0 0,8 0 0,12 0 0,-2 0 0,2 0 0,-5 0 0,-6 0 0,15 0 0,-6 0 0,15 0 0,-15 0 0,14 0 0,-6-7 0,9 5 0,-1-11 0,-7 11 0,5-4 0,-6 6 0,1-6 0,5 4 0,-6-4 0,9 6 0,-9 0 0,7 0 0,-7 0 0,0 0 0,7 0 0,-15 0 0,6 0 0,-8 0 0,0 0 0,-7 0 0,5 0 0,-12 0 0,12 0 0,-12 0 0,5 0 0,-7 0 0,0 0 0,-6 0 0,5 0 0,-5 0 0,6 0 0,-1 0 0,9 0 0,1 0 0,7 0 0,0 0 0,0 0 0,8 0 0,-6 0 0,15 0 0,-7 0 0,18 0 0,2 0 0,10 0 0,-1 0 0,11 0 0,-7 0-412,-34 0 1,1 0 411,43-8 0,-1 6 0,-2-13 0,-10 13 0,-1-5 0,0 0 0,11 5 0,-8-5 0,8 7 0,1-8 0,-9 6 0,-32-2 0,-1 1 0,33 3-320,-1 0 320,-3 0 0,-17 0 0,7 0 0,-10 0 0,1 0 810,-9 0-810,-1 0 333,-9 0-333,-7 0 0,5 0 0,-5 0 0,0 0 0,5 0 0,-5 0 0,7 0 0,-7 0 0,5 0 0,-12 0 0,5 0 0,-7 0 0,0 0 0,7 0 0,-5 0 0,5 0 0,-7 0 0,7 0 0,-5 0 0,5 0 0,-8 0 0,1 0 0,0 0 0,-6 0 0,-1 0 0,-7 0 0,0 0 0,0 0 0,0 0 0,0 0 0,6 0 0,2 0 0,6 0 0,7 0 0,2 0 0,7 0 0,0 0 0,8 0 0,-6 0 0,6 0 0,-8 0 0,-7 0 0,-2 0 0,-13 0 0,-1 0 0,-7 0 0,0 5 0,-4 1 0,-2 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7:24:42.4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453 1 24575,'-54'0'0,"11"0"0,20 0 0,11 0 0,-6 0 0,7 0 0,-7 0 0,5 0 0,-4 0 0,-1 0 0,-1 0 0,0 0 0,-4 0 0,4 0 0,-7 0 0,1 0 0,0 0 0,6 0 0,2 0 0,5 0 0,2 0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7:23:59.5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10374 446 24575,'-49'0'0,"8"0"0,2 0 0,12 0 0,-5 0 0,0 0 0,6 0 0,0 0 0,3 0 0,5 0 0,-1 0 0,-10 0 0,8 0 0,-27 0 0,4 0 0,-16 0 0,0 0 0,0 0 0,0 0 0,0 0 0,0 0 0,9 0 0,2 0 0,7 0 0,1 0 0,7 0 0,-5-6 0,5 5 0,0-5 0,-6 6 0,13 0 0,-12 0 0,12 0 0,-12 0 0,12-6 0,-13 5 0,6-5 0,0 6 0,-5-6 0,5 4 0,-8-4 0,1 0 0,0 4 0,7-4 0,-6 6 0,13 0 0,-12-6 0,12 5 0,-12-6 0,5 1 0,0 5 0,-14-12 0,12 5 0,-13 0 0,7-4 0,-7 10 0,-3-11 0,-8 12 0,1-13 0,7 12 0,-6-4 0,7-1 0,0 6 0,1-6 0,9 7 0,-8 0 0,6 0 0,-15 0 0,6 0 0,-8 0 0,1 0 0,-1 0 0,0 0 0,0 0 0,9-6 0,1 4 0,16-4 0,2 6 0,13 0 0,2 0 0,5 0 0,1 0 0,0 0 0,0 0 0,-6 0 0,-3 0 0,-12 0 0,5 0 0,-12 0 0,5 0 0,-7 0 0,-1 0 0,1 0 0,-8 0 0,6 0 0,-7 0 0,1 0 0,5 0 0,-5 0 0,-1 0 0,7 0 0,-6 0 0,7 0 0,1 0 0,0 0 0,0 0 0,-1 0 0,8-6 0,2 5 0,0-5 0,5 6 0,-5 0 0,6 0 0,1 0 0,0 0 0,-7 0 0,5-5 0,-13 3 0,6-3 0,0 5 0,-5-6 0,5 4 0,-7-4 0,-9 6 0,7-6 0,-6 4 0,-1-4 0,7 6 0,-15 0 0,15-6 0,-6 4 0,8-4 0,-1 6 0,1 0 0,0 0 0,-9 0 0,7 0 0,-14 0 0,5-7 0,-8 6 0,1-6 0,-1 7 0,0 0 0,0 0 0,0 0 0,1 0 0,-11 0 0,8 0 0,-7 0 0,9 0 0,0 0 0,9 0 0,-7 0 0,14 0 0,-13 0 0,13 0 0,-13 0 0,5 0 0,-8 0 0,0 0 0,-9-7 0,7 5 0,-7-12 0,9 13 0,-10-6 0,8 0 0,-7 5 0,0-11 0,7 4 0,-8-7 0,1 8 0,7-5 0,-16 11 0,15-5 0,-6 1 0,-26 4 0,26-11 0,-27 11 0,44-11 0,-5 12 0,5-6 0,0 1 0,-5 5 0,13-5 0,-14-1 0,7 5 0,-1-5 0,-5 7 0,5 0 0,-8 0 0,9 0 0,-7 0 0,6 0 0,1 0 0,-7 0 0,6 0 0,1 0 0,-7 0 0,15 7 0,-25 6 0,22 2 0,-14-1 0,19-2 0,0-10 0,0 10 0,7-10 0,-6 4 0,13-6 0,-5 5 0,7-3 0,0 9 0,-8-10 0,6 10 0,-12-3 0,5 5 0,-7-6 0,0 5 0,7-5 0,-5 7 0,12-2 0,-13 2 0,13-1 0,-5 0 0,7-1 0,0 1 0,0-1 0,-1 1 0,1-1 0,0 1 0,0-1 0,-7 1 0,5 0 0,1-1 0,8 0 0,7-1 0,4 0 0,2 0 0,5 0 0,0 0 0,10-5 0,-2-2 0,21-4 0,-8 0 0,18 0 0,-5 0 0,35 0 0,-13 0 0,33 0 0,-17 0 0,8 0 0,11 0 0,-7 0 0,-2 0 0,-4 0 0,-16 0 0,16 0 0,-16 0 0,17 0 0,-8-14 0,10 3 0,0-12-562,10-2 562,-8 7 0,-33 5 0,1 1 0,43-5 0,0 0 0,-3 8 0,-10-6 0,-10 7 0,7-1 0,-24-4 0,5 11 0,-10-10 0,-13 10 0,12-5 562,-22 7-562,14 0 0,-13 0 0,12 0 0,-12 0 0,5 0 0,-7 0 0,-6 0 0,4 0 0,-4 0 0,0 0 0,4 0 0,-10 0 0,10 0 0,-4 0 0,6 0 0,0 0 0,0 0 0,-6 0 0,5 0 0,-6 0 0,1 0 0,-1 0 0,-1 0 0,-4 0 0,4 0 0,-6 0 0,1 0 0,-1 5 0,5-4 0,-3 9 0,-2-4 0,-6 5 0,-5 0 0,0-1 0,0 1 0,0 0 0,0 0 0,-5 0 0,-8 1 0,-6 0 0,-13-5 0,-2 4 0,-15-3 0,-3 0 0,-7-1 0,7-7 0,-6 0 0,15 0 0,1 0 0,2 0 0,13 0 0,-5 0 0,7 0 0,0 0 0,-8 0 0,6 0 0,-5 0 0,7 0 0,0 0 0,11-5 0,3 3 0,11-3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0:51:33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 24575,'35'26'0,"-3"-10"0,-24 1 0,8-8 0,-1 10 0,-4-4 0,1 4 0,-3-9 0,1 5 0,-3-5 0,-7 7 0,6 1 0,-5-3 0,7 2 0,-8-1 0,5-7 0,-3 7 0,18-8 0,-17 9 0,17-8 0,-19 6 0,12-14 0,-4 13 0,6-11 0,-57 4 0,30-7 0,-47-10 0,42 9 0,0-15 0,-4 14 0,4-5 0,-8 7 0,12 0 0,-5 0 0,2 0 0,2 0 0,-11 0 0,5 0 0,-11 0 0,11 0 0,-3 0 0,-2 0 0,8 0 0,-8 0 0,8 0 0,1 0 0,1 0 0,-1-6 0,2 3 0,6-11 0,-6 11 0,6-5 0,-14 8 0,6 0 0,-15 0 0,12 0 0,-3 0 0,-2 0 0,7 0 0,-6 0 0,9 0 0,-1 0 0,1 0 0,-1-13 0,48 9 0,-22-11 0,40 15 0,-35 0 0,0 0 0,14 0 0,-10 0 0,19 0 0,-6 0 0,-4 0 0,3 0 0,-8 0 0,-7 0 0,8 0 0,-9 0 0,8 0 0,3 0 0,18 0 0,-7 0 0,17 0 0,-18 0 0,0 0 0,-5 0 0,-15 0 0,7 0 0,-8 0 0,0 0 0,-1 0 0,1 0 0,-2 0 0,3 0 0,-4 0 0,3 0 0,22 0 0,-16 0 0,18 0 0,-24-17 0,0 11 0,1-11 0,-2 17 0,1 0 0,-2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01:07.1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24575,'44'0'0,"3"0"0,-5 0 0,3 0 0,-11 0 0,21 12 0,-24-9 0,17 14 0,-23-16 0,0 5 0,0-1 0,0-3 0,0 3 0,-1 1 0,-5-5 0,5 5 0,-5-1 0,6-3 0,0 3 0,0-5 0,7 0 0,-5 6 0,5-5 0,-7 5 0,-6-6 0,4 5 0,-4-3 0,0 8 0,4-8 0,-10 8 0,10-4 0,-4 1 0,6-2 0,7 2 0,-5-6 0,13 5 0,1-6 0,3 0 0,5 0 0,-8 0 0,0 6 0,-7-4 0,5 10 0,-12-5 0,12 0 0,-5 5 0,7-10 0,0 10 0,8-11 0,3 12 0,17-11 0,2 4 0,10-6 0,-1 7 0,1-5 0,0 5 0,-10-7 0,7 7 0,-16-5 0,7 5 0,0 0 0,-7-5 0,17 5 0,-17-7 0,16 0 0,11 0 0,-14 0 0,3 0 0,-20 0 0,-15 0 0,-1 0 0,-3 0 0,-5 0 0,0 0 0,5 0 0,-12 0 0,12 0 0,-12 0 0,5 0 0,-7 0 0,-6 0 0,11 0 0,-9 0 0,26 0 0,7 0 0,16 0 0,2 0 0,-16-3 0,1-3 0,13-2 0,-9-2 0,2 1-490,21 1 490,-32-1 0,0 2 0,42 5 0,-3-13 0,-10 13 0,0-5 0,-10 7 0,-2 0 0,-18 0 0,7 0 0,-15 0 0,-1 0 490,-2 0-490,-14 0 0,7 0 0,-8 0 0,7 0 0,2 0 0,7 0 0,0 0 0,0 0 0,8 0 0,3 0 0,17 7 0,-7-5 0,16 5 0,-7-7 0,1 0 0,6 0 0,-16 0 0,-1 0 0,-12 0 0,-8 0 0,-7 6 0,-2-5 0,-13 5 0,-1-6 0,-7 0 0,0 0 0,-1 5 0,1-4 0,0 3 0,6-4 0,2 0 0,6 0 0,7 0 0,2 0 0,7 0 0,0 0 0,0 0 0,0 0 0,0 0 0,0 0 0,0 0 0,0 0 0,8 0 0,3 0 0,7 0 0,1 0 0,8 0 0,-6 0 0,17 0 0,-8 0 0,1 0 0,-3 0 0,0 0 0,-7 0 0,-2 0 0,-2 0 0,-6 0 0,7 0 0,1 0 0,0 0 0,-1 0 0,1 0 0,0 0 0,9 0 0,-7 0 0,16 0 0,-16 0 0,7 0 0,0 0 0,-7 0 0,7 0 0,-17 7 0,5-6 0,-14 11 0,-1-10 0,-9 9 0,-9-4 0,1 0 0,-6 4 0,-1-10 0,-1 4 0,-4-5 0,10 0 0,-10 0 0,10 0 0,-4 0 0,6 0 0,0 0 0,0 0 0,0 0 0,0 0 0,7 0 0,2 0 0,7 0 0,-7 0 0,5 0 0,-5 0 0,0 0 0,-8 0 0,-3 0 0,-10 0 0,4 0 0,1 0 0,-5 0 0,4 0 0,-6 0 0,1 0 0,-1 0 0,0 0 0,0 0 0,1 0 0,5 0 0,2 0 0,6 0 0,7 0 0,2 0 0,7 0 0,0 0 0,-7 0 0,5 0 0,-18 0 0,9 0 0,-17 0 0,11 0 0,-12 0 0,11 5 0,-11-4 0,11 4 0,-10-5 0,10 0 0,-10 0 0,10 0 0,-4 6 0,6-5 0,0 5 0,7-6 0,2 0 0,7 0 0,0 0 0,27 0 0,-28 5 0,26-3 0,-39 3 0,12-5 0,-12 0 0,12 0 0,-5 0 0,7 0 0,0 0 0,8 7 0,3-5 0,7 4 0,1-6-984,-1 0 0,10 0 0,-7 7 0,7-6 0,0 6 0,-7 0 0,7-6 0,-17 12 0,-3-11 739,-15 4-42,-2-1 287,-13-3 983,4 9 0,-10-10 0,4 9 0,-5-8 0,-1 3 0,0-5 0,0 5 0,1-4 0,-1 4-442,0-5-541,6 0 0,-4 0 0,5 0 0,-1 0 0,2 5 0,13-3 0,-5 3 0,5-5 0,-7 0 0,0 0 0,0 0 0,-6 0 0,-2 0 0,-6 0 0,1 5 0,-6 1 0,-28-22 0,16 15 0,-21-22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01:09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1 123 24575,'41'0'0,"0"0"0,19 0 0,-6 0 0,17 0 0,-2 0 0,-22 0 0,-3 0 0,-20 0 0,-5 0 0,0 0 0,-2 0 0,-6 0 0,6 0 0,-5 0 0,6 0 0,-1 0 0,-4 0 0,10 0 0,-10 0 0,10 0 0,3 0 0,8 0 0,7 0 0,9 0 0,-7 0 0,14 0 0,-14 0 0,15 0 0,-15-12 0,-1 9 0,-2-9 0,-14 12 0,6-6 0,-7 5 0,0-5 0,0 6 0,0 0 0,0 0 0,0 0 0,7 0 0,-5 0 0,12 0 0,-5-6 0,7 5 0,0-6 0,0 7 0,0 0 0,8-6 0,-5 4 0,5-11 0,-8 12 0,8-6 0,-6 1 0,7 5 0,-9-12 0,0 12 0,0-5 0,0 6 0,-7 0 0,5 0 0,-5 0 0,0 0 0,5 0 0,-5 0 0,7 0 0,9 0 0,-7 0 0,6 0 0,-15 0 0,5 0 0,-5 0 0,0 0 0,5 0 0,-5 0 0,0 0 0,13 0 0,-11 0 0,7 0 0,-4 0 0,-5 0 0,7 0 0,-7 0 0,-2 0 0,-7 0 0,7 0 0,-5-6 0,5 5 0,-7-5 0,7 6 0,-6 0 0,7 0 0,-9 0 0,1 0 0,0 0 0,0 0 0,0 0 0,-6 0 0,5 0 0,-5 0 0,13 0 0,-6 0 0,7 0 0,-9 0 0,1 0 0,8 0 0,-7 0 0,6 0 0,-7 0 0,-6 5 0,5-4 0,-6 4 0,7-5 0,0 0 0,0 0 0,0 0 0,0 0 0,0 0 0,5 5 0,-3-3 0,3 3 0,-12-5 0,6 0 0,-5 0 0,6 5 0,0-3 0,0 3 0,7 1 0,2-4 0,7 4 0,0-6 0,8 0 0,2 0 0,1 0 0,-3 6 0,-8-5 0,0 6 0,-7-7 0,-2 0 0,-13 0 0,-1 5 0,-1-4 0,-4 4 0,4-5 0,-6 0 0,1 0 0,-1 0 0,0 0 0,-5 5 0,4-4 0,1 4 0,1 0 0,4-4 0,-5 4 0,14-5 0,-5 0 0,20 0 0,-6 0 0,15 7 0,-6-5 0,6 4 0,-8-6 0,0 0 0,-7 6 0,6-5 0,-20 5 0,11-6 0,-18 0 0,4 0 0,-6 0 0,1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01:15.3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0 442 24575,'37'0'0,"-2"0"0,-3 0 0,2 0 0,-7 0 0,49 0 0,-39 0 0,35 0 0,-33 6 0,-5 1 0,15 8 0,-13-2 0,20-5 0,-20 4 0,13-11 0,-8 11 0,0-10 0,0 10 0,0-11 0,0 11 0,0-4 0,-7 0 0,5-2 0,-12-1 0,5-3 0,-7 3 0,0-5 0,0 0 0,0 0 0,0 0 0,0 0 0,0 0 0,-6 0 0,11 0 0,-9 0 0,11 0 0,0 0 0,2 0 0,7 0 0,0 0 0,0 0 0,0 0 0,-7 0 0,5 0 0,-12 0 0,5 0 0,-7 0 0,0 0 0,7 0 0,-5 0 0,5 0 0,0 0 0,-5 0 0,5 0 0,-7 0 0,0 0 0,0 0 0,-6 0 0,4 0 0,-4 0 0,0 0 0,4 0 0,4 0 0,-1 0 0,14 0 0,-14 0 0,14 0 0,-7 0 0,9 0 0,-1 0 0,8 0 0,-6 0 0,14 0 0,4 0 0,1 0 0,16 0 0,-16-6 0,7 4 0,-9-12 0,-8 13 0,5-13 0,-14 13 0,-1-6 0,-2 1 0,-6 4 0,-1-4 0,7 0 0,-6 5 0,25-12 0,-5 12 0,7-5 0,-11-1 0,-9 6 0,0-5 0,0 6 0,0-7 0,0 6 0,8-5 0,-6 6 0,15 0 0,-15-6 0,15 4 0,-7-4 0,0 6 0,7-7 0,-15 6 0,15-6 0,-15 1 0,14 4 0,-5-11 0,-1 12 0,6-13 0,-5 13 0,7-13 0,0 13 0,1-13 0,-1 13 0,1-13 0,-1 13 0,1-6 0,-1 0 0,-7 6 0,6-13 0,-7 13 0,19-12 0,-17 5 0,15 0 0,-32 2 0,11 0 0,-13 5 0,7-6 0,-7 2 0,6 3 0,-7-9 0,9 9 0,-1-4 0,0 6 0,0 0 0,0 0 0,-7 0 0,5 0 0,-5 0 0,7 0 0,-7 0 0,5 0 0,-5 0 0,15 0 0,-6 0 0,7 0 0,-1 0 0,-6 0 0,14 0 0,-6 0 0,9 0 0,9 0 0,13-8 0,-8 6 0,15-13 0,-8 13-451,2-12 451,-32 9 0,-1 0 0,33-11 0,-32 11 0,0 0 0,32-9 0,8 5 0,-10 0 0,10-6 0,-7 13 0,-21-6 0,-1-1-984,19 1 492,-20 3 0,1-1-492,22-8 492,-32 13 0,1 0-492,40-14 492,-41 14 0,-2 0-238,24-13 730,5 12 0,-19-4 0,-9 6 0,-1 0 0,-9 0 0,0 0 0,0 0 0,8 0 0,-6 0 301,7-7-301,-9 6 983,0-5 0,0 6 0,8 0 0,-6 0 0,7 0 0,-9 0-97,8 0-886,3-7 0,7 5 0,-7-4 0,5 6 0,-6 0 0,9 0 0,-8 0 0,-3 0 0,-15 0 0,5 0 0,-12 0 0,5 0 0,-7 0 0,7 0 0,-5 0 0,12 0 0,-12 0 0,12 0 0,-12 0 0,12 0 0,-5 0 0,0 0 0,-2 0 0,0 0 0,-5 0 0,5 0 0,-13 0 0,4 0 0,-10 0 0,4 0 0,-5 0 0,-6 4 0,-21 7 0,5-3 0,-17 7 0,16-14 0,-1 4 0,1 0 0,-7-4 0,5 9 0,-10-3 0,4-1 0,-14 6 0,-1-4 0,-7 5 0,-8 1 0,-3 1 0,-17-7 0,7 5 0,-16-4 0,6 6 0,-8 1 0,8-7 0,4 5 0,-2-5 0,8 6 0,-7 0 0,9 0 0,-9 0 0,15 6 0,-13-4 0,16 3 0,-9-5 0,9-1 0,1 0 0,9 0 0,-9 0 0,7 0 0,-15 1 0,15-1 0,-15 0 0,7 1 0,-19 0 0,8 0 0,-7-6 0,18 4 0,1-12 0,9 5 0,0-6 0,6 0 0,3 6 0,7-5 0,6 5 0,-5-6 0,12 0 0,-6 0 0,1 0 0,4 0 0,-5 0 0,1 0 0,-2 0 0,-1 0 0,-3 0 0,4 0 0,-6 0 0,-1 0 0,1 0 0,0 5 0,6-3 0,-5 3 0,5-5 0,0 0 0,-4 6 0,4-5 0,-6 4 0,0-5 0,-8 0 0,6 0 0,-5 0 0,0 0 0,5 0 0,1 0 0,2 0 0,11 0 0,-5 0 0,7 0 0,5 5 0,26-4 0,-2 4 0,29-5 0,3-3 0,4-1 0,-6-5 0,3 0-492,28 3 0,2 1 336,-15-8 1,-2 1 155,7 10 0,1 2 0,0-4 0,2 0 0,4 3 0,2 2-492,5-1 0,2 0 0,0 0 0,2 0 416,5 0 0,1 0 76,0 0 0,-1 0 0,1 0 0,0 0 0,-1 0 0,1 0 0,0 0 0,-1 0 0,3 0 0,-5 0 0,-20 0 0,-3 0-492,14 0 0,-2 0 281,-19 0 1,0 0-119,10 0 1,1 0 328,-6 0 0,-2 0 0,-7 0 0,-1 0 0,37 0 983,-13 0-953,-12 0-30,-9 0 0,0 0 0,-9 0 0,-1 0 0,-1 0 983,-13 0 0,11 0-960,-20 0-23,12 0 0,-12 0 0,5 0 983,-7 0-350,0 0-633,0 0 0,7 0 859,-5 0-859,12 0 0,-5 0 0,16 0 0,-7 0 0,14 0 0,-5 0 0,17 0 0,2 0 0,1 0 0,6 0 0,-7 0 0,10 0 0,-10 0 0,8 0-658,14 8 658,4 2-492,-34-5 0,1 0 363,-5-1 0,1-1 129,10 2 0,3-1 0,-1-3 0,2 0 0,10 4 0,4-1-492,6-3 0,2-2 164,-28 1 0,1 0 0,2 0 324,7 0 1,2 0 0,1 0 3,-1 0 0,1 0 0,0 0-328,4 0 0,1 0 0,0 0 0,5 0 0,1 0 0,1 0 131,-1 0 1,1 0-1,0 0 197,1 0 0,-1 0 0,0 0 0,-4 0 0,-2 0 0,-4 0 0,12 0 0,-4 0 0,8 0 0,-3 0 0,-26 0 0,-3 0 0,8 0 0,-1 0 0,-13 0 0,-5 0 0,18 0-539,-16 0 539,-24 0 903,-8 0-903,-9 0 983,-5 0-249,-6-5 249,-1-6 0,-5-1 0,0-4 0,-16 5-560,-7-2-423,-16 1 0,-10 4 0,-3-5 0,-17 4 0,-2-6 0,20 2 0,-1 0 0,-34-13 0,-8-7-567,5-1 567,15-4 0,-17 2 0,17-11 0,13 21 0,0-10 0,25 15 0,-11-1 0,20 4 0,-6 5 0,8 0 567,0 0-567,0 1 0,6 5 0,1-4 0,7 10 0,-1-4 0,1 5 0,0 0 0,0 0 0,0 0 0,-1 0 0,-5 0 0,4 0 0,-11 0 0,5 5 0,-6 2 0,0 0 0,-7 5 0,-11-11 0,0 11 0,-24-10 0,13 10 0,-25-10 0,8 5 0,-10-7 0,9 0 0,3 0 0,9 0 0,9 0 0,1 0 0,16 0 0,2 0 0,13 5 0,-5-4 0,11 4 0,-4 0 0,-1-4 0,5 9 0,-10-3 0,-3 5 0,-9 2 0,-6 5 0,0-3 0,0 9 0,-9-9 0,7 10 0,-6-10 0,-1 4 0,7-6 0,-6 0 0,7 0 0,1-7 0,0-1 0,7-6 0,-6 0 0,13 0 0,-5 0 0,13 0 0,2 0 0,5 0 0,1 0 0,-1 0 0,1 0 0,-6 0 0,-2 0 0,-6 0 0,6 0 0,-5 0 0,5 0 0,0 0 0,2 0 0,10 5 0,2 1 0,39 1 0,-14-3 0,35-4 0,-28 0 0,12 0 0,-12 0 0,12 0 0,3 0 0,1 0 0,6 0 0,1-13 0,1 3 0,9-12 0,9 7 0,2-1 0,10 7 0,0-5 0,10 12 0,3-5 0,-43 6 0,2 2 0,-1-1 0,0 0 0,0 0 0,0 0-308,0 0 1,0 0 307,1 0 0,-1 0 0,41 0 0,-42 0 0,0 0 0,32 0 0,-1 0 0,-4 0 0,-24 6 0,5-5 0,-18 5 0,-7 0 0,-2-5 0,-7 5 615,0-6-615,0 0 0,7 0 0,-5 0 0,5 0 0,-13 5 0,4-4 0,-10 4 0,4-5 0,-5 0 0,-1 5 0,-5-4 0,-1 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01:23.7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14594 51 24575,'-64'0'0,"-15"0"0,28 0 0,-13 6 0,23 2 0,7-1 0,-5 0 0,12-2 0,1-4 0,2 5 0,11-1 0,-5-4 0,7 4 0,0-5 0,0 0 0,0 0 0,0 0 0,0 0 0,0 0 0,-7 6 0,-1-5 0,0 10 0,-4-10 0,3 10 0,-5-10 0,0 5 0,0-1 0,6-3 0,-5 3 0,5 1 0,-6-5 0,6 5 0,-5-1 0,5-4 0,-6 5 0,6-1 0,-4-4 0,4 4 0,-1-5 0,-3 0 0,4 0 0,0 0 0,-5 0 0,5 0 0,0 0 0,-4 0 0,10 0 0,-11 0 0,11 0 0,-10 0 0,10 0 0,-11 0 0,11 0 0,-11 0 0,5 0 0,-6 0 0,-7 6 0,5-4 0,-5 4 0,7-6 0,0 5 0,-1-3 0,7 3 0,-4-5 0,4 6 0,-6-5 0,-1 5 0,1-1 0,0-3 0,6 3 0,-4 1 0,10-5 0,-11 5 0,11-6 0,-4 5 0,5-4 0,1 4 0,-1-5 0,1 0 0,-7 0 0,-1 5 0,0-3 0,-4 3 0,-4-5 0,0 6 0,1-5 0,3 5 0,3-6 0,1 0 0,2 0 0,5 0 0,-5 0 0,4 5 0,-4-4 0,-1 4 0,5-5 0,-11 0 0,11 0 0,-10 0 0,4 0 0,-6 0 0,-6 0 0,11 0 0,-9 0 0,16 0 0,-10 6 0,4-5 0,-6 4 0,-1-5 0,1 0 0,-7 7 0,5-6 0,-5 5 0,0-6 0,5 0 0,-6 0 0,14 0 0,-4 0 0,10 0 0,-5 0 0,49 0 0,-16 0 0,29-5 0,-26 4 0,-1-4 0,-4 0 0,9-2 0,-3-5 0,-1 6 0,5-5 0,-4 3 0,6-4 0,0-1 0,7 0 0,-5-5 0,12 3 0,-5-4 0,0 5 0,5 1 0,-12 5 0,5-3 0,-7 9 0,-6-3 0,-2 0 0,-5 3 0,5-3 0,-4 0 0,10 4 0,-10-9 0,10 8 0,-10-8 0,11 9 0,-12-4 0,6 5 0,-7 0 0,0 0 0,0 0 0,0 0 0,0 0 0,0-5 0,6 3 0,2-3 0,6 5 0,7 0 0,-5 0 0,5 0 0,-7 0 0,0 0 0,-6 0 0,4 0 0,-10-5 0,4 4 0,-5-4 0,-1 0 0,0 3 0,-39-3 0,14 5 0,-41 0 0,21 0 0,-8 0 0,-7 0 0,6 0 0,-15 0 0,-3 0 0,-33 0-867,8 0 867,23 0 0,1 0 0,-15 0 0,17 0 0,-2 0 0,-25 0 0,30 0 0,-2 0 0,6 0 0,2 0-38,-43 0 38,12 0 0,13 0 0,9 0 0,8 0-984,-5 0 0,5 0 0,-8 0 0,0 7 0,9-5 0,-7 11 639,15-5 345,-7 0-39,16 3 39,-5-9 0,12 9 0,-5-4 0,6 0 0,7 3 983,-4-3 0,10 4 0,-5-4 0,12 3 0,-4-9 0,4 9 0,-5-9-671,0 9-312,0-9 0,-7 4 0,-8 1 0,-8-4 0,-7 4 0,-1 0 0,-7-5 0,-3 12 0,-8-5 0,1 1 0,-1-3 0,-9 1 0,6-5 0,-6 5 0,9-7 0,0 0 0,9 0 0,1 0 0,9 0 0,0 0 0,0 0 0,6 0 0,3 0 0,7 0 0,0 0 0,6 0 0,-5 0 0,11 0 0,-4 0 0,5 0 0,-5 0 0,4 0 0,-11 0 0,5 0 0,-6 0 0,-7 0 0,-2 0 0,0 0 0,-6 0 0,6 0 0,-7 0 0,0 0 0,0 0 0,-1 0 0,1 0 0,0 0 0,0 0 0,0 0 0,-1 0 0,8 0 0,8 0 0,2 0 0,11 0 0,-4 0 0,5 0 0,1 0 0,-7 0 0,-1 0 0,-6 0 0,0 0 0,0 6 0,6-5 0,-5 5 0,12-6 0,-6 0 0,7 0 0,38 0 0,-5 0 0,43-7 0,-22 6 0,15-6 0,19 0 0,-10 5 0,19-4 0,-17-1 0,29-2 0,-11 0-265,-33 2 0,-1 0 265,18-1 0,7-8 0,-6 7 0,19-6 0,-8 13 0,8-13 0,0 13 0,-8-5 0,-1 7 0,-13 0 0,-17 0 0,-3 0 0,-15 0 0,-8 0 0,-9 0 0,-5 0 0,-1 0 530,-76 0-530,25 0 0,-14 0 0,-6 0 0,-22 0 0,-12 0 0,44 0 0,-4 0 0,-34 0 0,0 0 0,36 0 0,1 0-225,-32 0 0,5 0 225,16 0 0,1 0 0,3 0 0,15 0 0,-7 0 0,9 6 0,7 1 450,-5 7-450,4-7 0,1 5 0,-5-5 0,5 0 0,-7 5 0,-1-10 0,-7 11 0,6-12 0,-7 6 0,9-7 0,-8 0 0,5 0 0,-5 0 0,8 0 0,-1 0 0,8 0 0,2 0 0,13 0 0,1 0 0,7 0 0,-1 0 0,1 0 0,-5 0 0,4 0 0,-10 0 0,-4 0 0,-1 0 0,-13 0 0,-2 0 0,-1 0 0,-15 0 0,6-7 0,-8 5 0,9-4 0,1 0 0,9 4 0,7-4 0,8 6 0,2 0 0,5 0 0,0 0 0,-4 0 0,3 0 0,-5 0 0,0 0 0,-7 0 0,-2 0 0,0 0 0,-6 0 0,6 0 0,-7 0 0,7 0 0,-5 0 0,12 0 0,-13 0 0,13 0 0,-12 0 0,5 0 0,-7 0 0,0 0 0,-1 0 0,1 0 0,0 0 0,7 0 0,2 0 0,-1 0 0,6 5 0,-5-3 0,13 3 0,-5-5 0,5 0 0,0 0 0,-11 0 0,9 0 0,-12 0 0,1 0 0,5 0 0,-12 0 0,12 0 0,-6 0 0,8 0 0,0 0 0,6 0 0,-5 0 0,11 0 0,-10 0 0,10 0 0,-11 0 0,11 0 0,-15 0 0,13 0 0,-13 0 0,9 0 0,0 0 0,-5 0 0,5 0 0,-6 0 0,-7 0 0,-2-6 0,0 5 0,-6-5 0,6-1 0,-7 6 0,0-11 0,-9 10 0,7-10 0,-7 10 0,9-4 0,0 6 0,0 0 0,0 0 0,-1 0 0,1 0 0,-8 0 0,5 0 0,-13 0 0,13 0 0,-13 0 0,13 0 0,-13-7 0,13 6 0,-5-6 0,7 7 0,8 0 0,-5 0 0,12 0 0,-5-6 0,13 5 0,1-5 0,7 6 0,-1-5 0,1 4 0,0-9 0,0 9 0,0-4 0,0 0 0,0 4 0,-7-4 0,5 5 0,-4-5 0,5 3 0,1-3 0,0 5 0,5-4 0,32-3 0,-8 1 0,27 1 0,-13 5 0,28 0 0,-4 0 0,22 0 0,-9 0 0,-7 0 0,7 0 0,-17 0 0,-3 0 0,-15 0 0,-2 0 0,-13 5 0,-2-4 0,-15 5 0,-53-6 0,-13 0 0,-25 4 0,11 4 0,12 5 0,4 2 0,-17-6 0,25-2 0,-13-7 0,24 0 0,-6 0 0,7 0 0,8 0 0,-5 0 0,18 0 0,-10 0 0,18 0 0,-4 0 0,5 0 0,1 0 0,0 0 0,0 0 0,-6 0 0,-2 0 0,-6 0 0,0 0 0,-7 0 0,5-6 0,-6 5 0,8-5 0,6 6 0,-4 0 0,10 0 0,-5 0 0,8 0 0,-2 0 0,-5 0 0,-2 0 0,-6 0 0,-7 0 0,-11 0 0,0 0 0,-15 0 0,-3 0 0,-1 0 0,-16 7 0,15-5 0,-6 12 0,0-13 0,7 6 0,-7-7 0,-1 0 0,-1 0 0,-1 0 0,-6 0 0,6 0 0,1 0 0,2 0 0,9 0 0,8 0 0,-6 0 0,15 0 0,-7 0 0,1 0 0,-3 0 0,-7 0 0,7 0 0,-6 0 0,15 0 0,-7 0 0,9 0 0,7 0 0,-5 0 0,12 0 0,-5 0 0,6 0 0,1 0 0,0 0 0,-7 0 0,5 0 0,-5 0 0,-1 0 0,6 0 0,1 0 0,3 0 0,4 0 0,-7 0 0,1 0 0,0 0 0,-7 0 0,-2 0 0,-7 0 0,-1 0 0,1 0 0,0 0 0,0 0 0,7 0 0,-6 0 0,6 0 0,-7 0 0,7 0 0,-6 0 0,-2 0 0,-1 0 0,-7 0 0,1 0 0,6 0 0,-15-7 0,15 0 0,-15-8 0,15 1 0,-7-1 0,16 2 0,2 0 0,7 0 0,0 1 0,6 0 0,-5-1 0,-2 7 0,-1 0 0,-21 6 0,4 0 0,-16 0 0,-9 0 0,7 0 0,-7 0 0,24 0 0,11 0 0,21 0 0,8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9:36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24575,'84'0'0,"-13"0"-984,5 0 0,-20 0 0,22 0 0,-18 0 0,-9 6 0,7 2 104,-7 6 880,9 1 983,-9 0 0,7 6 0,-7-5 0,9 5 0,-8-6 0,5 0-97,-14-2-886,7-4 0,-9 3 0,0-11 0,-7 11 0,-2-11 0,-7 5 0,7 0 0,-5-5 0,12 12 0,-5-12 0,7 5 0,0-6 0,0 6 0,0-4 0,0 4 0,0-6 0,4 0 0,-10 0 0,-5 0 0,-7 0 0,-10 0 0,5 0 0,-7 0 0,6 0 0,-4 0 0,4 0 0,1 0 0,1 0 0,6 0 0,-6 0 0,4 0 0,-4 0 0,0 0 0,4 0 0,-4 0 0,0 0 0,4 0 0,-10 0 0,10 0 0,-4 0 0,6 0 0,-6 0 0,5 0 0,-6 0 0,1 0 0,5 0 0,-11 0 0,10 0 0,-10 0 0,10 0 0,-4 0 0,6-6 0,0 5 0,7-11 0,-5 11 0,12-6 0,-12 2 0,12 3 0,-5-9 0,0 9 0,5-4 0,-12 0 0,5 5 0,-7-10 0,0 9 0,0-3 0,-6-1 0,-2 5 0,-6-4 0,1 5 0,-1 0 0,0 0 0,0-5 0,-1 4 0,1-3 0,0 4 0,14 0 0,3-7 0,13 6 0,8-5 0,-6 6 0,15 0 0,-7-7 0,9 5 0,-9-4 0,7 6 0,-15 0 0,-1 0 0,-2 0 0,-14 0 0,7 0 0,-8 0 0,7 0 0,-6 0 0,7 0 0,-1 0 0,-6 0 0,14 0 0,-6 0 0,-1 0 0,7 0 0,-14 0 0,6 0 0,1 0 0,-7 0 0,14 0 0,-6 0 0,7 0 0,0 0 0,11 0 0,-8 0 0,8 0 0,-11 0 0,-7 0 0,5 0 0,-5 0 0,7 0 0,0 0 0,8 0 0,-6 0 0,15 0 0,-7 0 0,1 0 0,5 0 0,4 0 0,1 0 0,7 0 0,0 0 0,3 0 0,8 0 0,0 0 0,1 0 0,-1 0 0,1 0 0,-10 0 0,-7 0 0,-6 0 0,6 7 0,-2-5 0,7 5 0,-10-7 0,-7 0 0,5 0 0,-5 0 0,7 0 0,10 0 0,-7 0 0,7 0 0,-9 0 0,9 0 0,-7 0 0,17 0 0,-17-7 0,7 5 0,-10-11 0,1 11 0,-8-4 0,5-1 0,-14 5 0,7-4 0,-9-1 0,0 6 0,-7-5 0,5 6 0,-12 0 0,12 0 0,-12 0 0,12 0 0,-5 0 0,7 0 0,-7 0 0,5 0 0,-5 0 0,7 0 0,0 0 0,0 0 0,-7 0 0,5 0 0,-12 0 0,12 0 0,-12 0 0,12 0 0,-12 0 0,12 0 0,-12 0 0,12 0 0,-5 0 0,7 0 0,0 0 0,0 0 0,8 0 0,-6 0 0,7 0 0,-16 0 0,5 0 0,-12 0 0,5 0 0,-7 5 0,0-3 0,0 3 0,7-5 0,-5 0 0,12 0 0,-12 0 0,12 0 0,-12 0 0,12 0 0,-12 6 0,12-5 0,-5 5 0,0-6 0,-2 0 0,0 0 0,2 0 0,7 0 0,0 0 0,0 0 0,8 0 0,-6 0 0,15 0 0,-7 0 0,9 0 0,-1 0 0,1 0 0,0 0 0,-9 0 0,7 0 0,-15 0 0,6 0 0,-8 0 0,19 0 0,-6 0 0,7 0 0,-3 0 0,-7 6 0,9-4 0,-9 11 0,7-12 0,-15 5 0,-1 0 0,-3-5 0,-12 5 0,12-6 0,-12 0 0,5 0 0,-7 0 0,7 0 0,-5 0 0,12 6 0,-5-5 0,7 5 0,0-6 0,0 0 0,-7 0 0,-2 0 0,-13 0 0,-2 0 0,-6 0 0,-4 0 0,-2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01:27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8804 354 24575,'-43'0'0,"-1"0"0,-5 0 0,-3 0 0,-18 0 0,16 0 0,-13 0 0,23 0 0,2 0 0,10 0 0,6 0 0,1 0 0,0 0 0,0 0 0,0 0 0,0 0 0,-8 0 0,6 0 0,-12 0 0,12 0 0,-12 0 0,5 0 0,-7 0 0,-1-6 0,-7 4 0,6-10 0,-15 10 0,15-4 0,-15 6 0,6-7 0,-7 6 0,7-6 0,-6 7 0,15 0 0,-7 0 0,9 0 0,7-6 0,-5 5 0,12-5 0,-13 6 0,13-5 0,-12 3 0,5-3 0,-7 5 0,-1 0 0,1 0 0,0 0 0,7 0 0,2 0 0,6 0 0,7 0 0,-4-6 0,4 5 0,0-5 0,-5 6 0,5 0 0,-6 0 0,0 0 0,0 0 0,0 0 0,0 0 0,-1 0 0,1 0 0,-7 0 0,5 0 0,-5 0 0,0 0 0,-3 6 0,-6 2 0,0 5 0,7 1 0,-5-7 0,5 5 0,-8-11 0,8 11 0,2-11 0,0 5 0,5-1 0,-5-3 0,7 3 0,-1-5 0,1 0 0,0 0 0,6 0 0,-5 0 0,11 0 0,-10 0 0,10 0 0,-11 0 0,11 0 0,-10 0 0,10 0 0,-5 0 0,1 0 0,4 0 0,-5 0 0,7 0 0,-1 0 0,1 0 0,-7 0 0,5 0 0,-10 0 0,4 0 0,-6 0 0,6 0 0,-5 0 0,5 0 0,-6 0 0,6 0 0,1 0 0,7 0 0,-1 0 0,1 0 0,0 0 0,0 0 0,-1 0 0,-5 0 0,-2 0 0,-6 0 0,-1 0 0,1 0 0,0 0 0,0 0 0,0 0 0,0 0 0,0 0 0,-1 0 0,7 0 0,-4 0 0,4 0 0,-7 0 0,-6 0 0,5 0 0,-5 0 0,7 0 0,-8 0 0,7 0 0,-14-6 0,13 4 0,-12-4 0,5 6 0,-16 0 0,7-6 0,-6 5 0,-1-12 0,7 11 0,-15-11 0,15 5 0,-14 0 0,5-5 0,0 5 0,-5-7 0,5 1 0,1 5 0,-7-4 0,15 5 0,-7 0 0,9-4 0,7 10 0,2-10 0,7 11 0,0-5 0,5 6 0,-3 0 0,10 0 0,-5 0 0,7 0 0,-1 0 0,1 0 0,-1 0 0,1 0 0,0 0 0,0 0 0,0 0 0,-6 0 0,-2 0 0,-6 0 0,-1 0 0,-6 0 0,5 0 0,-5 0 0,7 0 0,0 0 0,6 0 0,-5 0 0,5 0 0,0 5 0,-5-3 0,5 2 0,0-4 0,-4 0 0,4 0 0,-6 0 0,-1 0 0,1 0 0,0 0 0,6 0 0,-4 0 0,4 0 0,-6 0 0,0 0 0,-1 0 0,1 0 0,0 0 0,0 0 0,0 0 0,0 0 0,0 6 0,-8-5 0,-1 5 0,0 0 0,-5-5 0,5 4 0,0 1 0,1-5 0,8 5 0,0-6 0,0 0 0,6 0 0,-5 0 0,5 0 0,-6 0 0,0 0 0,-7 0 0,5 0 0,-12 0 0,4 0 0,-6 0 0,7 0 0,-5 0 0,5 0 0,-7 0 0,0 0 0,-1 0 0,8 0 0,2 0 0,13 0 0,-5 0 0,11 0 0,-4 0 0,6 0 0,0 0 0,-1 0 0,1 0 0,-7 0 0,5 0 0,-4 0 0,5 0 0,-5 0 0,4 0 0,-11 0 0,11 0 0,-10 0 0,4 0 0,-7 0 0,1 0 0,0 0 0,0 0 0,0-6 0,0 5 0,6-10 0,-5 4 0,5 1 0,0-5 0,-5 10 0,5-10 0,-6 4 0,6 0 0,-5-4 0,5 10 0,0-10 0,2 10 0,5-5 0,1 1 0,-1 4 0,1-4 0,0 5 0,-1 0 0,1 0 0,0 0 0,-1 0 0,-5 0 0,-2 0 0,-6 0 0,0 0 0,-1 0 0,1-6 0,-7 5 0,5-5 0,-12 0 0,5-2 0,-16-6 0,-11-1 0,-1 0 0,-17-1 0,17 7-984,-16-5 0,16 12 0,2-5 0,11 7 0,8 0 0,7 0 104,7 0 880,4 0 245,10 0 1,1 0 0,7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01:29.4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4407 1 24575,'-80'0'0,"-15"0"0,33 0 0,-9 0 0,2 0-492,-11 0 0,-2 0 164,1 0 0,-5 0 0,9 0-164,16 0 0,4 0 0,-18 0 0,1 0-492,-25 0 492,45 0 0,0 0 0,-3 0 0,0 0-492,-36 0 1425,8 0-441,6 0 0,19 0 0,9 0 983,-7 0 0,28 0 0,-16 0 0,31 0 0,-16 0 0,12 0 0,-6 0-433,0 0-550,-8 0 0,-1 0 0,-7 0 0,-8 0 0,5 0 0,-13 0 0,13 0 0,-5 0 0,15 0 0,1 5 0,8-4 0,6 5 0,-4-6 0,4 6 0,-6-5 0,-1 5 0,-6-6 0,-2 0 0,0 0 0,-5 0 0,5 0 0,-8 0 0,8 0 0,2 0 0,7 0 0,6 0 0,1 0 0,7 0 0,-1 0 0,1 0 0,0 0 0,0 0 0,-7 0 0,-1 0 0,-13 0 0,5-6 0,-13 4 0,13-3 0,-5 5 0,7 0 0,0 0 0,6 0 0,-5 0 0,11 0 0,-11 0 0,5 0 0,-6 0 0,-7 0 0,5 0 0,-5 0 0,0 0 0,5 0 0,-6 0 0,14 0 0,-4 0 0,4 0 0,-14 0 0,6 0 0,-12 0 0,12 0 0,-12 0 0,12 0 0,-13 0 0,6 0 0,0 0 0,-5 0 0,12 0 0,-6 0 0,1 0 0,5 0 0,-5 0 0,7 0 0,0 0 0,-1 0 0,1 0 0,0 0 0,0 0 0,0 0 0,0 0 0,0 0 0,0 0 0,-1 0 0,1 0 0,6 0 0,2 0 0,5 0 0,6 0 0,1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01:31.3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3946 133 24575,'-49'0'0,"-42"0"0,21 0 0,12 0 0,-2 0 0,-35 0 0,1 0 0,11 0 0,14 0 0,25 0 0,-4 0 0,21 0 0,1 0 0,2 0 0,11 0 0,-4 0 0,5 0 0,1 0 0,-7 0 0,5 0 0,-10 0 0,10 0 0,-5 0 0,1 0 0,-2 0 0,-7 0 0,-6 0 0,-2 6 0,-7-4 0,0 10 0,0-11 0,-1 11 0,1-10 0,7 4 0,2-6 0,13 0 0,-5 0 0,11 0 0,-10 0 0,4 0 0,-7 0 0,-6 0 0,-2 0 0,0 0 0,-6 0 0,6 0 0,-7 0 0,7 0 0,-5 0 0,5 0 0,-16 0 0,7 0 0,-15 0 0,7 0 0,-1 0 0,-5 0 0,14 0 0,-7 0 0,9 0 0,7 0 0,-5 0 0,5 0 0,0 0 0,-6 0 0,6 0 0,-7 0 0,0 0 0,0 0 0,-1 0 0,1 0 0,0 0 0,7 0 0,2 0 0,-1 0 0,-1 0 0,-7 0 0,0 0 0,0 0 0,-8 0 0,5 0 0,-5 0 0,8 0 0,-1 0 0,1 0 0,0 0 0,0 0 0,0 0 0,-9 0 0,7-6 0,-6 4 0,7-10 0,1 10 0,0-10 0,0 11 0,7-11 0,1 5 0,14 0 0,-4-4 0,10 4 0,-5 0 0,7-3 0,-1 9 0,1-4 0,0 0 0,-1 4 0,1-5 0,-1 6 0,1 0 0,-1 0 0,1 0 0,5-4 0,1-14 0,16 4 0,-8-4 0,8 13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8:01:34.3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1588 1 24575,'-31'0'0,"-17"0"0,19 0 0,-15 0 0,25 0 0,2 0 0,10 4 0,2 2 0,1 9 0,-9-8 0,-5 2 0,-7-4 0,0-3 0,-1 3 0,1 1 0,-11-5 0,14 10 0,-13-10 0,22 4 0,-10-5 0,4 5 0,0-3 0,-5 3 0,5-5 0,-6 6 0,6-5 0,-5 5 0,11-1 0,-10-4 0,10 9 0,-5-9 0,7 4 0,-1-5 0,1 5 0,0-3 0,0 3 0,-1-5 0,2 0 0,-1 0 0,0 0 0,0 0 0,-6 0 0,-9 6 0,-1 1 0,-5 6 0,-3-6 0,13 3 0,-6-8 0,17 3 0,-6-5 0,-2 0 0,-6 0 0,-7 0 0,-6 0 0,3 0 0,-2 0 0,18 0 0,2-5 0,6 4 0,0-4 0,5 0 0,-3 4 0,-3-4 0,-7 5 0,-6 0 0,-8 0 0,-9 0 0,6-5 0,-12 4 0,22-5 0,-7 6 0,14 0 0,2-5 0,11-1 0,0-5 0,6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14:46.4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13:08.9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16646 159 24575,'-31'0'0,"-2"0"0,13 0 0,-7 0 0,-7 7 0,6 0 0,-14 7 0,6-6 0,-7 5 0,7-6 0,-6 1 0,14 4 0,-6-5 0,7 0 0,1 5 0,-1-10 0,7 9 0,-5-10 0,11 4 0,-10-5 0,10 0 0,-4 0 0,6 0 0,1 0 0,-1 0 0,1 0 0,0 6 0,-8-5 0,-1 10 0,-6-10 0,-8 12 0,-2-5 0,-8 0 0,1 4 0,-9-3 0,14 5 0,-12-6 0,21 4 0,-5-11 0,14 5 0,2-6 0,6 0 0,-1 0 0,1 0 0,0 0 0,-6 0 0,-2 0 0,-14 0 0,-11 0 0,-1 0 0,-14 0 0,5 0 0,-7 0 0,-1 0 0,8 0 0,3 0 0,9 0 0,7 0 0,-6 0 0,14 0 0,-6 0 0,0 0 0,6 0 0,-6 0 0,7 0 0,1 0 0,-8 0 0,5 0 0,-5 0 0,8 0 0,-8 0 0,5 0 0,-12 0 0,5 0 0,-8 0 0,1 0 0,-1 7 0,1-6 0,-1 6 0,1-1 0,-1-4 0,8 4 0,-5 1 0,12-6 0,-5 6 0,8-7 0,-8 6 0,5-4 0,-5 10 0,8-11 0,-8 12 0,6-12 0,-18 12 0,9-12 0,-3 5 0,-2-6 0,14 0 0,-14 6 0,6-4 0,1 4 0,-7-6 0,6 0 0,-7 0 0,7 0 0,-6 0 0,6 0 0,0 0 0,-5 0 0,-4 0 0,-1 0 0,-14 0 0,5 0 0,-8 0 0,0 0 0,0 0 0,0 0 0,-1 0 0,1 0 0,9 0 0,2 0 0,8 0 0,1 0 0,-1 0 0,1 0 0,-1 0 0,1 0 0,0 0 0,-1 0 0,9-6 0,-7 5 0,2-11 0,3 11 0,-1-11 0,4 10 0,5-10 0,-5 11 0,8-5 0,-1 6 0,1-6 0,-1 5 0,1-11 0,-1 10 0,1-3 0,-1-1 0,1 4 0,-1-10 0,1 11 0,5-11 0,-3 11 0,3-10 0,1 9 0,-5-4 0,12 6 0,-6-5 0,7 4 0,0-5 0,6 1 0,-5 4 0,10-14 0,-4 7 0,5-9 0,0 5 0,5 1 0,1 4 0,12 2 0,2 5 0,0 0 0,4 0 0,-10 0 0,11 0 0,-12 0 0,12 0 0,-5 0 0,14 0 0,10-7 0,20-2 0,21-8 0,3-8-435,-28 15 1,-1-1 434,22-13 0,-18 10 0,2 0 0,27-5 0,-31 1 0,0 0 0,-11 7 0,-1 2 0,47-17-34,-21 16 34,-11-4 0,-12 13 0,-16-12 0,-9 12 0,-2-5 867,-11 6-867,4 0 36,-6 0-36,-1 0 0,1 0 0,-1 0 0,0 0 0,1 0 0,0 0 0,6 0 0,10 0 0,0 0 0,6 0 0,-14 0 0,4 0 0,-10 0 0,4 0 0,-6 0 0,0 0 0,0 0 0,0 0 0,0 0 0,-1 0 0,1 0 0,7 0 0,1 0 0,6 0 0,0 0 0,0 0 0,1 0 0,-1 0 0,0 0 0,1 0 0,-1 0 0,-6 0 0,-2 0 0,-6 0 0,0 0 0,0 0 0,0 0 0,0 0 0,-6 5 0,0 6 0,-17 1 0,-11 6 0,-5-5 0,-24 2 0,13-1 0,-23 1 0,16 0 0,-7 0 0,8 5 0,1-3 0,0 3 0,7-6 0,2 0 0,0 0 0,5-1 0,2 0 0,2 0 0,5 0 0,-7-6 0,7-1 0,2-1 0,6-4 0,0 5 0,-4-6 0,3 0 0,-17 0 0,0 0 0,-43 0 0,-7 0-492,-15 0 0,-7 0 0,24 0 0,-1 0 164,5 0 0,-5 0 0,3 0-164,-16 0 0,3 0 0,-4 0 0,0 0 0,-7 0 0,0 0 0,6 0 0,3 0 0,19 0 0,-2 0 333,3 0 0,-6 0 0,7 0 159,3 0 0,1 0-406,-34 0 1,1 0 405,35 0 0,6 0-106,-41 0 106,3 0 0,20 0 0,3 0 0,10 0 983,9 0 0,9 0 0,3 0 0,14 0 0,-6 0 0,7 0 0,1 0 0,-1 0 0,-7 0-564,6 0-419,-14 0 0,6 0 0,-7 0 0,-12 0 0,16 0 0,-15 0 0,26 0 0,-13 0 0,12 0 0,-5 0 0,0 0 0,6 0 0,-6 0 0,0 0 0,5 0 0,-12 0 0,5 0 0,0 0 0,-6 0 0,7 0 0,-9 0 0,-8 0 0,6 0 0,-6 0 0,8 0 0,-11 0 0,9 0 0,-2 0 0,14 0 0,8 0 0,-1 0 0,1 6 0,-1-5 0,-7 5 0,-2-6 0,0 0 0,-5 0 0,5 0 0,0 0 0,-6 0 0,14 0 0,-14 0 0,14 0 0,-6 0 0,7 0 0,-7 0 0,6 0 0,-6 0 0,7 0 0,1 0 0,6 0 0,-5 0 0,5 0 0,0 0 0,-5 0 0,11 0 0,-4 0 0,-1-6 0,5 4 0,-4-3 0,-1 5 0,6 0 0,-6 0 0,7 0 0,-6 0 0,-1 0 0,-1 0 0,2 0 0,6 0 0,-6 0 0,-2 0 0,-7 0 0,-7 0 0,6 0 0,-14 0 0,6 0 0,-7 0 0,-1 0 0,1 0 0,-1 0 0,1 0 0,-1 0 0,-8 0 0,7 0 0,-16 0 0,15 0 0,-15 0 0,15 0 0,-15 0 0,16 0 0,-7 0 0,0 0 0,6 6 0,-6-4 0,9 4 0,-1-6 0,1 0 0,-1 6 0,8-4 0,-5 4 0,12-6 0,-5 0 0,0 0 0,6 0 0,-6 0 0,7 0 0,1 6 0,-1-4 0,1 3 0,0-5 0,-1 0 0,1 0 0,-8 0 0,5 0 0,-5 0 0,8 0 0,-1 0 0,-7 0 0,6 0 0,-6 0 0,0 0 0,5 0 0,-12 0 0,12 0 0,-5 0 0,0 0 0,6 0 0,-6 0 0,7 0 0,1 0 0,-8 0 0,5 0 0,-5 0 0,8 0 0,-1 0 0,-7 0 0,6 0 0,-6 0 0,7 0 0,-7 0 0,6 0 0,-6 0 0,7 0 0,1 0 0,-1 0 0,1 0 0,-1 0 0,1 0 0,6 0 0,-5 0 0,5 0 0,0 0 0,-5 0 0,5 0 0,0 0 0,-5 0 0,4 0 0,-5 0 0,6 0 0,-5 0 0,5 0 0,0 0 0,-5 0 0,5 0 0,-7 0 0,1 0 0,-1 0 0,-7 0 0,6 0 0,-14 0 0,14 0 0,-14 0 0,14 0 0,-6 0 0,0 0 0,12 0 0,-11 0 0,13 0 0,-6 0 0,-1 0 0,1 0 0,-1 0 0,1 0 0,-1 0 0,1 0 0,-1 0 0,1 0 0,-1 0 0,1 0 0,-1 0 0,1 0 0,-1 0 0,-7 0 0,6 0 0,-6 0 0,0 0 0,5 6 0,-12-4 0,12 4 0,-5-6 0,8 5 0,-1-3 0,1 4 0,-1-6 0,1 0 0,-1 6 0,7-5 0,-5 5 0,12-6 0,-6 0 0,7 0 0,-6 0 0,4 0 0,-5 0 0,7 0 0,0 0 0,0 0 0,0 0 0,-6 0 0,4 0 0,-5 0 0,1 0 0,-2 0 0,0 0 0,-5 0 0,5 0 0,0 0 0,-5 6 0,11-5 0,-11 5 0,5-6 0,-7 0 0,7 0 0,-5 6 0,5-5 0,-6 5 0,-8-6 0,5 0 0,-5 0 0,8 0 0,-8 0 0,-2 7 0,0-6 0,-6 6 0,6-1 0,-7-4 0,-1 4 0,1 1 0,-1-6 0,1 6 0,-1-1 0,1-4 0,0 4 0,7-6 0,-6 6 0,6-4 0,-7 4 0,7 0 0,-6-4 0,6 4 0,0-6 0,-5 6 0,13-5 0,-6 6 0,0-7 0,5 6 0,-5-5 0,0 5 0,6-6 0,-14 6 0,14-4 0,-6 10 0,0-10 0,5 4 0,-12-6 0,13 5 0,-14-3 0,14 4 0,-14-6 0,14 0 0,-14 0 0,14 0 0,-6 0 0,7 6 0,1-5 0,-1 5 0,1-6 0,5 0 0,-3 6 0,10-5 0,-11 5 0,11-6 0,-11 6 0,12-5 0,-12 5 0,11-6 0,-11 6 0,12-5 0,-6 5 0,1-6 0,4 5 0,-11-3 0,12 3 0,-12 1 0,5-5 0,0 5 0,-5-6 0,5 6 0,0-5 0,-5 5 0,5-6 0,-14 7 0,5-6 0,-5 6 0,8-7 0,-1 0 0,1 0 0,6 0 0,1 0 0,7 0 0,0 0 0,0 0 0,6 0 0,1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13:11.2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1 432 24575,'49'-6'0,"0"1"0,13 5 0,-6 0 0,27 0 0,-8 0 0,10 0 0,-9 0 0,-3 0 0,-11 0 0,1 0 0,-8 0 0,-3 0 0,0 0 0,-7 0 0,7-6 0,-16 4 0,5-5 0,-5 7 0,7 0 0,1-6 0,8-3 0,2-6 0,9 6 0,9-5 0,-6 5 0,17-8 0,-8 0 0,10 0 0,-10 7 0,-2-4 0,-10 5 0,-16 0 0,3 2 0,-28 7 0,4 0 0,-15 0 0,1 0 0,0 0 0,0 0 0,0 0 0,-1 0 0,0 0 0,0 0 0,1 0 0,0 0 0,13 0 0,-3 0 0,20 0 0,-14 0 0,13-6 0,-13 4 0,6-5 0,-7 1 0,-7 5 0,4-5 0,-4 6 0,0-5 0,-1 3 0,-1-3 0,2 5 0,0-5 0,4 3 0,-4-9 0,7 9 0,-1-9 0,0 9 0,1-4 0,-1 0 0,0 5 0,8-12 0,-6 12 0,6-6 0,-8 1 0,1 5 0,-1-11 0,1 10 0,-8-9 0,0 10 0,-7-10 0,0 10 0,-6-10 0,-1 5 0,-5-6 0,0-6 0,0 4 0,-5-4 0,4 11 0,-5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14:39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24575,'39'0'0,"-9"0"0,2 0 0,-3 0 0,23 0 0,2 0 0,9 0 0,0 0 0,0 0 0,0 0 0,-1 0 0,1 0 0,0 0 0,-9 7 0,-2 1 0,-8 0 0,-9-2 0,7 1 0,-14-6 0,13 6 0,-13-7 0,6 5 0,-7-3 0,-7 4 0,4 0 0,-4-5 0,0 5 0,5-6 0,-12 0 0,12 0 0,-12 5 0,6-3 0,-1 3 0,2 1 0,0-5 0,4 11 0,-4-11 0,0 5 0,5 0 0,-12-5 0,12 5 0,-5 0 0,6-4 0,-6 4 0,5-6 0,-11 5 0,10-4 0,-10 10 0,11-10 0,-12 4 0,5-5 0,1 0 0,-6 0 0,6 0 0,-1 6 0,-5-4 0,12 3 0,-12-5 0,12 0 0,-11 0 0,10 6 0,-10-4 0,4 3 0,1-5 0,-6 0 0,5 0 0,1 0 0,-6 0 0,12 0 0,-12 0 0,17 0 0,-15 0 0,9 0 0,-12 0 0,0 0 0,6 0 0,-5 6 0,6-5 0,-1 4 0,-4-5 0,10 0 0,-10 6 0,11-5 0,-6 4 0,8-5 0,-7 0 0,4 0 0,-10 0 0,4 0 0,-6 0 0,0 0 0,0 0 0,-1 0 0,1 0 0,-1 0 0,7 0 0,2 0 0,0 0 0,5 0 0,-6 0 0,8 0 0,-1 0 0,0 6 0,-6-4 0,5 3 0,-5-5 0,0 0 0,5 0 0,-6 0 0,8 0 0,-1 6 0,0-4 0,-6 4 0,5-6 0,-5 5 0,0-3 0,5 4 0,-12-6 0,5 5 0,-6-4 0,0 5 0,0-6 0,0 0 0,0 0 0,0 0 0,-1 0 0,1 0 0,0 0 0,0 0 0,0 0 0,10 0 0,-7 0 0,7 0 0,-10 0 0,0 0 0,0 0 0,0 0 0,-1 0 0,1 0 0,-1 5 0,1-4 0,-1 4 0,1-5 0,0 0 0,-1 0 0,1 0 0,-1 0 0,1 0 0,0 0 0,-1 0 0,1 0 0,0 0 0,-1 0 0,1 0 0,0 0 0,-1 0 0,1 0 0,-1 0 0,0 0 0,-5 5 0,4-19 0,-9 11 0,9-13 0,-9 6 0,4 4 0,-5-5 0,0 0 0,0 0 0,-26-16 0,5-11 0,-8 10 0,15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0:14:34.9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51 24575,'90'0'0,"-1"0"0,1 0 0,0 0 0,13 0 0,-4 0 0,-21 0 0,-6 0 0,-29 0 0,-7 0 0,-3 0 0,-6 0 0,-1 0 0,0 0 0,1 0 0,-1 0 0,0 6 0,-6-4 0,5 3 0,-5-5 0,6 6 0,0-4 0,1 4 0,-1 0 0,0-5 0,-6 5 0,-1-6 0,-7 0 0,-1 0 0,1 0 0,0 0 0,0 0 0,-1 0 0,-5 5 0,4-4 0,-3 4 0,5-5 0,0 0 0,6 0 0,10 0 0,0 6 0,13-5 0,-12 5 0,12-6 0,-13 0 0,0 0 0,-4 0 0,-10 0 0,4 0 0,-6 0 0,0 0 0,0 0 0,0 0 0,6 0 0,2 0 0,14 0 0,-6 0 0,6 0 0,0 0 0,-6 0 0,13 0 0,-13 0 0,14 0 0,-14 0 0,6 0 0,0 0 0,1 0 0,1 0 0,5 0 0,-5 0 0,0 0 0,5 0 0,-13 0 0,6 0 0,-7 0 0,-1 0 0,0 0 0,1 0 0,-1 0 0,0 0 0,8 0 0,-6 0 0,14 0 0,-6 0 0,16 0 0,-7 0 0,16 0 0,-16 0 0,16 0 0,-15 0 0,6 0 0,-9 0 0,-7 0 0,-2 0 0,-1 0 0,-4 0 0,-2 0 0,-2 0 0,-5 0 0,11 0 0,-3 0 0,4 0 0,-12 5 0,4-3 0,-10 3 0,4-5 0,-6 0 0,0 5 0,6-3 0,-4 3 0,4-5 0,-6 0 0,6 0 0,-4 0 0,10 0 0,-10 0 0,11 6 0,-5-5 0,6 5 0,0-6 0,1 0 0,6 6 0,-4-4 0,5 4 0,-1-6 0,3 0 0,0 0 0,-2 0 0,0 0 0,-6 0 0,13 0 0,-13 0 0,14 7 0,-14-6 0,6 6 0,4-2 0,-2-3 0,4 4 0,-6-6 0,0 6 0,-6-4 0,6 4 0,0 1 0,-6-6 0,6 6 0,0-1 0,1-4 0,1 4 0,6 0 0,-7-4 0,8 4 0,1-6 0,-1 0 0,0 7 0,0-6 0,1 6 0,-9-7 0,7 0 0,-14 0 0,6 6 0,-8-5 0,0 5 0,1-6 0,-1 0 0,-6 0 0,5 0 0,-5 0 0,6 6 0,0-5 0,8 5 0,-6-6 0,6 0 0,0 0 0,-6 0 0,6 0 0,0 0 0,-6 0 0,6 0 0,-14 5 0,24-3 0,-20 3 0,22 1 0,-20-5 0,1 5 0,-1-6 0,-6 0 0,5 0 0,-5 0 0,-1 6 0,6-5 0,-11 4 0,4-5 0,0 0 0,-4 0 0,4 0 0,1 0 0,-6 5 0,12-3 0,-12 3 0,6-5 0,-8 0 0,1 0 0,0 0 0,0 0 0,0 0 0,0 0 0,-1 0 0,14 0 0,4 0 0,14 0 0,1 0 0,18 0 0,14 0 0,2-7 0,-4 5 0,-13-5 0,-16 7 0,7 0 0,-8 0 0,-1 0 0,-7 0 0,5 0 0,-13 0 0,6 0 0,-8 0 0,1 0 0,-1-6 0,8 5 0,-6-5 0,32 6 0,-19 0 0,21-7 0,-18 6 0,8-6 0,2 7 0,19 0 0,-8 0 0,18-7 0,-8 5 0,10-6 0,-10 8 0,8-8 0,-8 7 0,10-7 0,-9 8 0,6-8 0,-16 6 0,6-5 0,-9 7 0,0-7 0,-1 5 0,-7-12 0,-4 13 0,1-13 0,-6 12 0,18-11 0,-18 12 0,9-5 0,-12 0 0,-7 4 0,5-5 0,-13 7 0,14 0 0,-14 0 0,6 0 0,-8 0 0,8 0 0,-6 0 0,22-7 0,-12 6 0,23-13 0,-7 12 0,19-13 0,2 6 0,11-9 0,-1 1 0,-10 8 0,8-6 0,-18 13 0,8-6 0,-11 8 0,-8 0 0,-2 0 0,-8 0 0,-9 0 0,7 0 0,-20 0 0,10 0 0,-19 0 0,5 0 0,-6 0 0,0 0 0,0 0 0,0 0 0,-1 0 0,0 0 0,19 0 0,1 0 0,17 0 0,-5 0 0,9 7 0,3-5 0,8 5 0,0-7 0,-9 0 0,7 0 0,-16 0 0,7 0 0,0 0 0,-6 0 0,6 0 0,-9 0 0,0 0 0,0 0 0,9 0 0,-6 0 0,6 0 0,-9 0 0,0 0 0,0 0 0,1 0 0,8 0 0,-7 0 0,7 0 0,-8 0 0,7 0 0,-5 0 0,14 0 0,-6 0 0,1 0 0,5 0 0,-14 0 0,6 0 0,0 0 0,-7 0 0,0 0 0,-4 0 0,-5 0 0,0 0 0,5 0 0,-5 0 0,7 0 0,9 0 0,-7 0 0,8 0 0,-10 0 0,0 0 0,0 6 0,1-4 0,8 4 0,-7-6 0,7 0 0,-9 7 0,1-6 0,-1 6 0,0-7 0,1 0 0,-1 0 0,0 0 0,9 0 0,-6 0 0,6 0 0,0 0 0,-7 0 0,7 0 0,-8 0 0,-1 0 0,0 0 0,-7 0 0,-2 0 0,-8 0 0,0 0 0,1 0 0,-1 0 0,0 0 0,1 0 0,-1 0 0,0 0 0,1 0 0,-1 0 0,0 0 0,1 0 0,-1 0 0,0 0 0,1 0 0,-7 0 0,4 0 0,-10 0 0,4 0 0,-6 0 0,0 0 0,0 0 0,0 0 0,0 0 0,-1 0 0,-4-5 0,-2-6 0,-5-2 0,0-10 0,0 3 0,0 5 0,0 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29:3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9A0-A646-4CCA-BE82-DFEEB105D01C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9981-1D45-4F16-BFC4-56AC02A40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exrp.ru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3"/>
          </p:nvPr>
        </p:nvSpPr>
        <p:spPr>
          <a:xfrm>
            <a:off x="0" y="2638538"/>
            <a:ext cx="12192000" cy="3670821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24000" y="1988028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777323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9106395" y="5798168"/>
            <a:ext cx="2743200" cy="558182"/>
          </a:xfrm>
        </p:spPr>
        <p:txBody>
          <a:bodyPr rIns="0"/>
          <a:lstStyle>
            <a:lvl1pPr algn="r">
              <a:defRPr sz="1400"/>
            </a:lvl1pPr>
          </a:lstStyle>
          <a:p>
            <a:fld id="{32B4128E-1E69-4610-B11E-AF36D8D9B333}" type="datetime4">
              <a:rPr lang="ru-RU" smtClean="0"/>
              <a:pPr/>
              <a:t>7 июня 2022 г.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20821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646840" y="1697721"/>
            <a:ext cx="2898321" cy="62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10371011" y="6368912"/>
            <a:ext cx="1577975" cy="33496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E42EA9-4582-4971-9005-82BE73A57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805" y="1891182"/>
            <a:ext cx="2570390" cy="3538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ED6F31-8033-4BA9-8F43-A6400FDF3A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259068"/>
            <a:ext cx="738924" cy="928069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8A647AD1-8D07-42B8-B4E3-429388C18FD9}"/>
              </a:ext>
            </a:extLst>
          </p:cNvPr>
          <p:cNvSpPr/>
          <p:nvPr userDrawn="1"/>
        </p:nvSpPr>
        <p:spPr>
          <a:xfrm>
            <a:off x="-1" y="2438537"/>
            <a:ext cx="4921309" cy="3870822"/>
          </a:xfrm>
          <a:custGeom>
            <a:avLst/>
            <a:gdLst>
              <a:gd name="connsiteX0" fmla="*/ 1853155 w 4553198"/>
              <a:gd name="connsiteY0" fmla="*/ 0 h 3581287"/>
              <a:gd name="connsiteX1" fmla="*/ 4553198 w 4553198"/>
              <a:gd name="connsiteY1" fmla="*/ 2700043 h 3581287"/>
              <a:gd name="connsiteX2" fmla="*/ 4431810 w 4553198"/>
              <a:gd name="connsiteY2" fmla="*/ 3502954 h 3581287"/>
              <a:gd name="connsiteX3" fmla="*/ 4404226 w 4553198"/>
              <a:gd name="connsiteY3" fmla="*/ 3581287 h 3581287"/>
              <a:gd name="connsiteX4" fmla="*/ 0 w 4553198"/>
              <a:gd name="connsiteY4" fmla="*/ 3581287 h 3581287"/>
              <a:gd name="connsiteX5" fmla="*/ 0 w 4553198"/>
              <a:gd name="connsiteY5" fmla="*/ 739870 h 3581287"/>
              <a:gd name="connsiteX6" fmla="*/ 135677 w 4553198"/>
              <a:gd name="connsiteY6" fmla="*/ 616559 h 3581287"/>
              <a:gd name="connsiteX7" fmla="*/ 1853155 w 4553198"/>
              <a:gd name="connsiteY7" fmla="*/ 0 h 35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3198" h="3581287">
                <a:moveTo>
                  <a:pt x="1853155" y="0"/>
                </a:moveTo>
                <a:cubicBezTo>
                  <a:pt x="3344348" y="0"/>
                  <a:pt x="4553198" y="1208850"/>
                  <a:pt x="4553198" y="2700043"/>
                </a:cubicBezTo>
                <a:cubicBezTo>
                  <a:pt x="4553198" y="2979642"/>
                  <a:pt x="4510700" y="3249315"/>
                  <a:pt x="4431810" y="3502954"/>
                </a:cubicBezTo>
                <a:lnTo>
                  <a:pt x="4404226" y="3581287"/>
                </a:lnTo>
                <a:lnTo>
                  <a:pt x="0" y="3581287"/>
                </a:lnTo>
                <a:lnTo>
                  <a:pt x="0" y="739870"/>
                </a:lnTo>
                <a:lnTo>
                  <a:pt x="135677" y="616559"/>
                </a:lnTo>
                <a:cubicBezTo>
                  <a:pt x="602403" y="231382"/>
                  <a:pt x="1200758" y="0"/>
                  <a:pt x="1853155" y="0"/>
                </a:cubicBezTo>
                <a:close/>
              </a:path>
            </a:pathLst>
          </a:custGeom>
          <a:solidFill>
            <a:srgbClr val="FCBA14"/>
          </a:solidFill>
        </p:spPr>
        <p:txBody>
          <a:bodyPr wrap="square" rtlCol="0" anchor="ctr">
            <a:noAutofit/>
          </a:bodyPr>
          <a:lstStyle/>
          <a:p>
            <a:pPr algn="r"/>
            <a:endParaRPr lang="ru-RU" sz="1200" b="1" dirty="0">
              <a:solidFill>
                <a:srgbClr val="0F608F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3859249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-24000" y="2478336"/>
            <a:ext cx="12240000" cy="160202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448" y="1041444"/>
            <a:ext cx="6905104" cy="544765"/>
          </a:xfrm>
        </p:spPr>
        <p:txBody>
          <a:bodyPr anchor="ctr">
            <a:spAutoFit/>
          </a:bodyPr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95523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2848319" y="3921648"/>
            <a:ext cx="2955236" cy="221599"/>
          </a:xfrm>
        </p:spPr>
        <p:txBody>
          <a:bodyPr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</a:lstStyle>
          <a:p>
            <a:pPr lvl="0"/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2295" y="4068096"/>
            <a:ext cx="1771868" cy="338800"/>
          </a:xfrm>
        </p:spPr>
        <p:txBody>
          <a:bodyPr/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4B44EEA-B47C-4CD8-AE42-18E6E9103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6673" y="5753572"/>
            <a:ext cx="1771868" cy="3513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 u="none">
                <a:solidFill>
                  <a:srgbClr val="FCBA14"/>
                </a:solidFill>
              </a:defRPr>
            </a:lvl1pPr>
          </a:lstStyle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5340DE-A6DD-4D9F-AFA7-B96870ED9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064" y="5222315"/>
            <a:ext cx="2055086" cy="2829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A8F910-898F-4BFE-9973-77E6E0E163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4" y="2984119"/>
            <a:ext cx="710646" cy="892553"/>
          </a:xfrm>
          <a:prstGeom prst="rect">
            <a:avLst/>
          </a:prstGeom>
        </p:spPr>
      </p:pic>
      <p:sp>
        <p:nvSpPr>
          <p:cNvPr id="18" name="Текст 10">
            <a:extLst>
              <a:ext uri="{FF2B5EF4-FFF2-40B4-BE49-F238E27FC236}">
                <a16:creationId xmlns:a16="http://schemas.microsoft.com/office/drawing/2014/main" id="{6C4BAF8E-6947-4F3B-9625-0EE7247BC643}"/>
              </a:ext>
            </a:extLst>
          </p:cNvPr>
          <p:cNvSpPr txBox="1">
            <a:spLocks/>
          </p:cNvSpPr>
          <p:nvPr userDrawn="1"/>
        </p:nvSpPr>
        <p:spPr>
          <a:xfrm>
            <a:off x="9138596" y="3245194"/>
            <a:ext cx="2358057" cy="7231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F608F"/>
                </a:solidFill>
              </a:rPr>
              <a:t>Контакты для связи:</a:t>
            </a:r>
          </a:p>
          <a:p>
            <a:r>
              <a:rPr lang="ru-RU" b="0" dirty="0">
                <a:solidFill>
                  <a:srgbClr val="0F608F"/>
                </a:solidFill>
              </a:rPr>
              <a:t>8 800 500-34-58</a:t>
            </a:r>
          </a:p>
          <a:p>
            <a:r>
              <a:rPr lang="ru-RU" b="0" dirty="0">
                <a:solidFill>
                  <a:srgbClr val="0F608F"/>
                </a:solidFill>
              </a:rPr>
              <a:t>e-</a:t>
            </a:r>
            <a:r>
              <a:rPr lang="ru-RU" b="0" dirty="0" err="1">
                <a:solidFill>
                  <a:srgbClr val="0F608F"/>
                </a:solidFill>
              </a:rPr>
              <a:t>mail</a:t>
            </a:r>
            <a:r>
              <a:rPr lang="ru-RU" b="0" dirty="0">
                <a:solidFill>
                  <a:srgbClr val="0F608F"/>
                </a:solidFill>
              </a:rPr>
              <a:t>:  </a:t>
            </a:r>
            <a:r>
              <a:rPr lang="en-US" b="0" dirty="0">
                <a:solidFill>
                  <a:srgbClr val="0F608F"/>
                </a:solidFill>
              </a:rPr>
              <a:t>sapland@sapland.ru</a:t>
            </a:r>
            <a:endParaRPr lang="ru-RU" b="0" dirty="0">
              <a:solidFill>
                <a:srgbClr val="0F608F"/>
              </a:solidFill>
            </a:endParaRPr>
          </a:p>
          <a:p>
            <a:endParaRPr lang="ru-RU" dirty="0">
              <a:solidFill>
                <a:srgbClr val="0F608F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EE24893-5300-4DEC-AEEF-6561CA6D6C6D}"/>
              </a:ext>
            </a:extLst>
          </p:cNvPr>
          <p:cNvCxnSpPr>
            <a:cxnSpLocks/>
            <a:stCxn id="12" idx="2"/>
          </p:cNvCxnSpPr>
          <p:nvPr userDrawn="1"/>
        </p:nvCxnSpPr>
        <p:spPr>
          <a:xfrm>
            <a:off x="6096000" y="2638538"/>
            <a:ext cx="0" cy="4219462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1A37E7-CC39-4D06-B129-E212B40B74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659121"/>
            <a:ext cx="6096000" cy="0"/>
          </a:xfrm>
          <a:prstGeom prst="line">
            <a:avLst/>
          </a:prstGeom>
          <a:ln w="19050">
            <a:solidFill>
              <a:srgbClr val="0F5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6309813-2624-468A-B4C2-55E786B153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59" y="3429000"/>
            <a:ext cx="1793315" cy="17933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Фото </a:t>
            </a:r>
            <a:br>
              <a:rPr lang="ru-RU" dirty="0"/>
            </a:br>
            <a:r>
              <a:rPr lang="ru-RU" dirty="0"/>
              <a:t>автора</a:t>
            </a:r>
          </a:p>
        </p:txBody>
      </p:sp>
    </p:spTree>
    <p:extLst>
      <p:ext uri="{BB962C8B-B14F-4D97-AF65-F5344CB8AC3E}">
        <p14:creationId xmlns:p14="http://schemas.microsoft.com/office/powerpoint/2010/main" val="272356487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3DF4-362F-4380-B1EC-C2B49D857EA8}" type="datetime1">
              <a:rPr lang="ru-RU" smtClean="0"/>
              <a:t>07.06.2022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417443" y="2564296"/>
            <a:ext cx="11360427" cy="3664762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4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C73-FA4F-406B-8502-FA1E65D36BD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3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7395-72AD-4A8C-BA2C-576493747810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2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A3CE-537F-49ED-AE1A-56FF5044B791}" type="datetime1">
              <a:rPr lang="ru-RU" smtClean="0"/>
              <a:t>07.06.2022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9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74A9-BF50-4E85-9833-D42AFF4D2219}" type="datetime1">
              <a:rPr lang="ru-RU" smtClean="0"/>
              <a:t>07.06.2022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EE56-D887-4BA9-BA4E-382BA2E97CD3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0E5A-CEF6-41E8-814E-C6517B32F9D7}" type="datetime1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45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769C-4855-4503-AA88-F1E057B5F3B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C6BA-D7B5-43DD-9B88-DFB4D2405577}" type="datetime1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ExRP / </a:t>
            </a:r>
            <a:r>
              <a:rPr lang="ru-RU"/>
              <a:t>Эксперт РП. </a:t>
            </a:r>
            <a:r>
              <a:rPr lang="en-US"/>
              <a:t>exrp.ru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34110-C8A9-4486-B98F-E4B79DCAE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05D65B-DD31-4CEF-BBDB-40D3602D5AB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2250FEF-ABFD-4607-8D13-7821083E0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7950" y="1637574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различия правил учета</a:t>
            </a: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41B74553-7C31-4E36-BCA8-D514A93BD2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5107" y="1627043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Анализ вариантов решений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DCF5E4-E69E-4213-8E1A-E19A90AFEFAA}"/>
              </a:ext>
            </a:extLst>
          </p:cNvPr>
          <p:cNvCxnSpPr>
            <a:cxnSpLocks/>
          </p:cNvCxnSpPr>
          <p:nvPr userDrawn="1"/>
        </p:nvCxnSpPr>
        <p:spPr>
          <a:xfrm>
            <a:off x="8051528" y="1627043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Текст 15">
            <a:extLst>
              <a:ext uri="{FF2B5EF4-FFF2-40B4-BE49-F238E27FC236}">
                <a16:creationId xmlns:a16="http://schemas.microsoft.com/office/drawing/2014/main" id="{AA1E989B-7C23-4633-9264-14F134E901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7950" y="2820581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Рассмотрение основных инструментов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667431C0-5908-4939-B184-047D5B769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5107" y="2813560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Шаги настройки для отдельных участков учета</a:t>
            </a:r>
          </a:p>
        </p:txBody>
      </p:sp>
      <p:sp>
        <p:nvSpPr>
          <p:cNvPr id="25" name="Текст 15">
            <a:extLst>
              <a:ext uri="{FF2B5EF4-FFF2-40B4-BE49-F238E27FC236}">
                <a16:creationId xmlns:a16="http://schemas.microsoft.com/office/drawing/2014/main" id="{EAFDEF71-3A3F-43DE-9AD8-B40C11B64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7950" y="4003588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Особенности применения функции</a:t>
            </a:r>
            <a:endParaRPr lang="en-US" sz="1200" dirty="0"/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796B5197-6632-44B2-ADE6-EE8703B946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5107" y="4000077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Основные настройки</a:t>
            </a:r>
            <a:endParaRPr lang="en-US" sz="1200" dirty="0"/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46D67457-1E74-4ACE-A696-96E7BCD121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7950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Демонстрационный пример</a:t>
            </a:r>
            <a:endParaRPr lang="en-US" sz="12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173412D3-B72B-478C-8827-45FA1E37BC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5107" y="5186595"/>
            <a:ext cx="2880000" cy="90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Aft>
                <a:spcPts val="6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z="1200" dirty="0"/>
              <a:t>Разбор кейсов</a:t>
            </a:r>
            <a:endParaRPr lang="en-US" sz="12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D7F913-9AA5-4C24-9974-580864BD24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6C15B26-DC5E-4AC7-B858-FC2366E64CC2}"/>
              </a:ext>
            </a:extLst>
          </p:cNvPr>
          <p:cNvCxnSpPr>
            <a:cxnSpLocks/>
          </p:cNvCxnSpPr>
          <p:nvPr userDrawn="1"/>
        </p:nvCxnSpPr>
        <p:spPr>
          <a:xfrm>
            <a:off x="8051528" y="2820581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4F02372-8F59-47CE-9498-E47C096546FC}"/>
              </a:ext>
            </a:extLst>
          </p:cNvPr>
          <p:cNvCxnSpPr>
            <a:cxnSpLocks/>
          </p:cNvCxnSpPr>
          <p:nvPr userDrawn="1"/>
        </p:nvCxnSpPr>
        <p:spPr>
          <a:xfrm>
            <a:off x="8051528" y="4000077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9BFCE3D-F705-45B9-9CF4-5B3B9AD2AA16}"/>
              </a:ext>
            </a:extLst>
          </p:cNvPr>
          <p:cNvCxnSpPr>
            <a:cxnSpLocks/>
          </p:cNvCxnSpPr>
          <p:nvPr userDrawn="1"/>
        </p:nvCxnSpPr>
        <p:spPr>
          <a:xfrm>
            <a:off x="8051528" y="5186595"/>
            <a:ext cx="0" cy="900000"/>
          </a:xfrm>
          <a:prstGeom prst="line">
            <a:avLst/>
          </a:prstGeom>
          <a:ln>
            <a:solidFill>
              <a:srgbClr val="0F5F9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774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366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81993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563776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30"/>
          <p:cNvSpPr>
            <a:spLocks noGrp="1"/>
          </p:cNvSpPr>
          <p:nvPr>
            <p:ph type="body" sz="quarter" idx="15" hasCustomPrompt="1"/>
          </p:nvPr>
        </p:nvSpPr>
        <p:spPr>
          <a:xfrm>
            <a:off x="6820150" y="6508437"/>
            <a:ext cx="45327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3A4789-179B-44B9-8364-6EFB63F1CF37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C0363C66-75E2-4500-B99E-3DE0435B659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5688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E1DA896-F436-477A-A5A0-7DBA6AE721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820150" y="2492375"/>
            <a:ext cx="5040000" cy="36000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B5E3875E-340A-436A-A651-28010139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25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4088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Рисунок SmartArt 3">
            <a:extLst>
              <a:ext uri="{FF2B5EF4-FFF2-40B4-BE49-F238E27FC236}">
                <a16:creationId xmlns:a16="http://schemas.microsoft.com/office/drawing/2014/main" id="{A5466D0E-5E0E-44EB-A4E0-9AFEC37F9B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55688" y="2492375"/>
            <a:ext cx="10796587" cy="347192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0682F-6022-4F6E-AECC-74E42E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750FC3-8B4F-4CDB-8612-7798F5BB7B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FCFB160-DD4A-4FFE-A13A-F9A311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7" name="Текст 30">
            <a:extLst>
              <a:ext uri="{FF2B5EF4-FFF2-40B4-BE49-F238E27FC236}">
                <a16:creationId xmlns:a16="http://schemas.microsoft.com/office/drawing/2014/main" id="{1A11F27B-7F9B-4025-A290-1052072AD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E3A7541-9390-465F-A8AA-0E8AE525F81B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FCDB938-8855-4A92-8ED7-24CFF5F3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DF9825C7-6D24-4EA4-BA1B-43FC6020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DDC92-CF1A-4D67-9037-D0E133DA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688" y="2492375"/>
            <a:ext cx="10801350" cy="9366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049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8" y="1557338"/>
            <a:ext cx="10796036" cy="323165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697E744-A2F2-489C-A531-D443DC8209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55688" y="2492375"/>
            <a:ext cx="5040312" cy="361013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6A5B3618-B9AC-4E66-B265-4176A77E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7038" y="2492375"/>
            <a:ext cx="5040000" cy="361013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7C47B-21E2-4A14-81C6-9883E7739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721F37-11F5-4D90-8D3E-2CA2F1B25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82283050-8C81-4BFC-9A31-84D447D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67C2AA3-1066-4E66-B235-5E0FFCB323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619F01B-62C7-4185-BFA3-E06E7575E493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796B8A15-DCE6-4FA2-8C58-C8898723B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8496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65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4067" userDrawn="1">
          <p15:clr>
            <a:srgbClr val="FBAE40"/>
          </p15:clr>
        </p15:guide>
        <p15:guide id="6" pos="4294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709" userDrawn="1">
          <p15:clr>
            <a:srgbClr val="FBAE40"/>
          </p15:clr>
        </p15:guide>
        <p15:guide id="9" orient="horz" pos="1570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9" y="1590037"/>
            <a:ext cx="10799980" cy="323165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rgbClr val="0F608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2264000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63999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7"/>
          </p:nvPr>
        </p:nvSpPr>
        <p:spPr>
          <a:xfrm>
            <a:off x="1061836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5" name="Текст 15"/>
          <p:cNvSpPr>
            <a:spLocks noGrp="1"/>
          </p:cNvSpPr>
          <p:nvPr>
            <p:ph type="body" sz="quarter" idx="18" hasCustomPrompt="1"/>
          </p:nvPr>
        </p:nvSpPr>
        <p:spPr>
          <a:xfrm>
            <a:off x="5934306" y="4378445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5934305" y="3901264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27" name="Объект 7"/>
          <p:cNvSpPr>
            <a:spLocks noGrp="1"/>
          </p:cNvSpPr>
          <p:nvPr>
            <p:ph sz="quarter" idx="20"/>
          </p:nvPr>
        </p:nvSpPr>
        <p:spPr>
          <a:xfrm>
            <a:off x="4732142" y="3814307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sp>
        <p:nvSpPr>
          <p:cNvPr id="28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9606425" y="4378039"/>
            <a:ext cx="2231799" cy="32316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 baseline="0">
                <a:solidFill>
                  <a:schemeClr val="tx1"/>
                </a:solidFill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9606424" y="3900858"/>
            <a:ext cx="2231799" cy="45763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6286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None/>
              <a:defRPr sz="900" b="0">
                <a:solidFill>
                  <a:schemeClr val="tx1"/>
                </a:solidFill>
              </a:defRPr>
            </a:lvl3pPr>
            <a:lvl4pPr marL="1371600" indent="0">
              <a:buNone/>
              <a:defRPr sz="1050" b="0">
                <a:solidFill>
                  <a:schemeClr val="tx1"/>
                </a:solidFill>
              </a:defRPr>
            </a:lvl4pPr>
            <a:lvl5pPr marL="1828800" indent="0">
              <a:buNone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1 000</a:t>
            </a:r>
          </a:p>
        </p:txBody>
      </p:sp>
      <p:sp>
        <p:nvSpPr>
          <p:cNvPr id="30" name="Объект 7"/>
          <p:cNvSpPr>
            <a:spLocks noGrp="1"/>
          </p:cNvSpPr>
          <p:nvPr>
            <p:ph sz="quarter" idx="23"/>
          </p:nvPr>
        </p:nvSpPr>
        <p:spPr>
          <a:xfrm>
            <a:off x="8404261" y="3813901"/>
            <a:ext cx="1052513" cy="1052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A8A36A-4D7A-4716-8A87-9E2AEA9C7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4FD3728-82E8-41B0-8E3F-E50B9F269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32" name="Нижний колонтитул 4">
            <a:extLst>
              <a:ext uri="{FF2B5EF4-FFF2-40B4-BE49-F238E27FC236}">
                <a16:creationId xmlns:a16="http://schemas.microsoft.com/office/drawing/2014/main" id="{87A59F01-A755-4591-844A-BF74DA56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3BC243F4-3A4C-4AAC-B0CC-C4860EDCF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79C40A6-2864-416B-A229-278457EB2721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415DFB3C-D7A0-4EED-B37D-2F405F12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4469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  <p15:guide id="4" pos="7469">
          <p15:clr>
            <a:srgbClr val="FBAE40"/>
          </p15:clr>
        </p15:guide>
        <p15:guide id="5" pos="4067">
          <p15:clr>
            <a:srgbClr val="FBAE40"/>
          </p15:clr>
        </p15:guide>
        <p15:guide id="6" pos="429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709">
          <p15:clr>
            <a:srgbClr val="FBAE40"/>
          </p15:clr>
        </p15:guide>
        <p15:guide id="9" orient="horz" pos="9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 userDrawn="1"/>
        </p:nvSpPr>
        <p:spPr>
          <a:xfrm>
            <a:off x="2579914" y="2019090"/>
            <a:ext cx="9187070" cy="3489081"/>
          </a:xfrm>
          <a:prstGeom prst="rect">
            <a:avLst/>
          </a:prstGeom>
          <a:noFill/>
          <a:ln w="165100">
            <a:solidFill>
              <a:srgbClr val="FCBA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398768" y="2713382"/>
            <a:ext cx="6037319" cy="2156791"/>
          </a:xfrm>
          <a:noFill/>
        </p:spPr>
        <p:txBody>
          <a:bodyPr rIns="9000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352943" y="6366398"/>
            <a:ext cx="596757" cy="365125"/>
          </a:xfrm>
        </p:spPr>
        <p:txBody>
          <a:bodyPr/>
          <a:lstStyle/>
          <a:p>
            <a:fld id="{DC31608B-6ACE-444C-9DB8-D58F7232F59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Объект 2"/>
          <p:cNvSpPr>
            <a:spLocks noGrp="1"/>
          </p:cNvSpPr>
          <p:nvPr>
            <p:ph idx="13" hasCustomPrompt="1"/>
          </p:nvPr>
        </p:nvSpPr>
        <p:spPr>
          <a:xfrm>
            <a:off x="1055689" y="4194382"/>
            <a:ext cx="1319763" cy="1515110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Второй уровень</a:t>
            </a:r>
          </a:p>
        </p:txBody>
      </p:sp>
      <p:sp>
        <p:nvSpPr>
          <p:cNvPr id="24" name="Объект 2"/>
          <p:cNvSpPr>
            <a:spLocks noGrp="1"/>
          </p:cNvSpPr>
          <p:nvPr>
            <p:ph idx="14"/>
          </p:nvPr>
        </p:nvSpPr>
        <p:spPr>
          <a:xfrm>
            <a:off x="1055689" y="1886036"/>
            <a:ext cx="2155597" cy="2138086"/>
          </a:xfrm>
          <a:noFill/>
        </p:spPr>
        <p:txBody>
          <a:bodyPr rIns="90000"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515204" y="232716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90170" y="4505484"/>
            <a:ext cx="792846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3800" dirty="0">
                <a:latin typeface="+mj-lt"/>
              </a:rPr>
              <a:t>”</a:t>
            </a:r>
            <a:endParaRPr lang="ru-RU" sz="13800" dirty="0">
              <a:latin typeface="+mj-lt"/>
            </a:endParaRPr>
          </a:p>
        </p:txBody>
      </p:sp>
      <p:sp>
        <p:nvSpPr>
          <p:cNvPr id="27" name="Прямоугольник 26"/>
          <p:cNvSpPr/>
          <p:nvPr userDrawn="1"/>
        </p:nvSpPr>
        <p:spPr>
          <a:xfrm flipV="1">
            <a:off x="359884" y="6310625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58F6C5-9DE4-4867-A413-7F3BD4513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814" y="393698"/>
            <a:ext cx="1374776" cy="1892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F668EE-65E5-4771-8F54-7FA6D4833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" y="295451"/>
            <a:ext cx="601267" cy="755176"/>
          </a:xfrm>
          <a:prstGeom prst="rect">
            <a:avLst/>
          </a:prstGeom>
        </p:spPr>
      </p:pic>
      <p:sp>
        <p:nvSpPr>
          <p:cNvPr id="21" name="Нижний колонтитул 4">
            <a:extLst>
              <a:ext uri="{FF2B5EF4-FFF2-40B4-BE49-F238E27FC236}">
                <a16:creationId xmlns:a16="http://schemas.microsoft.com/office/drawing/2014/main" id="{3AFCFED4-1B54-4814-851B-C0D67167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069" y="6356350"/>
            <a:ext cx="2608267" cy="365125"/>
          </a:xfrm>
        </p:spPr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FE43758-4075-4C89-B705-46D639CC1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6499982"/>
            <a:ext cx="4894993" cy="198516"/>
          </a:xfrm>
        </p:spPr>
        <p:txBody>
          <a:bodyPr wrap="square" rIns="0" anchor="ctr">
            <a:spAutoFit/>
          </a:bodyPr>
          <a:lstStyle>
            <a:lvl1pPr marL="0" indent="0" algn="r">
              <a:buFontTx/>
              <a:buNone/>
              <a:defRPr sz="1100" b="0" cap="all" baseline="0">
                <a:solidFill>
                  <a:srgbClr val="0F608F"/>
                </a:solidFill>
              </a:defRPr>
            </a:lvl1pPr>
            <a:lvl2pPr marL="457200" indent="0"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r>
              <a:rPr lang="ru-RU" dirty="0"/>
              <a:t>Мастер-класс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39B885-0BA1-4277-AD29-EDCF78354D25}"/>
              </a:ext>
            </a:extLst>
          </p:cNvPr>
          <p:cNvSpPr/>
          <p:nvPr userDrawn="1"/>
        </p:nvSpPr>
        <p:spPr>
          <a:xfrm flipV="1">
            <a:off x="359883" y="1351980"/>
            <a:ext cx="11497154" cy="36000"/>
          </a:xfrm>
          <a:prstGeom prst="rect">
            <a:avLst/>
          </a:prstGeom>
          <a:solidFill>
            <a:srgbClr val="FCB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CC2693C-00E7-4A93-90E3-B5BDD44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245" y="530291"/>
            <a:ext cx="8132479" cy="444737"/>
          </a:xfrm>
        </p:spPr>
        <p:txBody>
          <a:bodyPr wrap="square" anchor="ctr">
            <a:spAutoFit/>
          </a:bodyPr>
          <a:lstStyle>
            <a:lvl1pPr algn="r"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979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4029" y="365125"/>
            <a:ext cx="10789919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4029" y="1825625"/>
            <a:ext cx="10789919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Четвертый уровень</a:t>
            </a:r>
          </a:p>
          <a:p>
            <a:pPr lvl="3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39437" y="5781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5B5A1824-DE1E-4399-8590-C35D2F7907FF}" type="datetime1">
              <a:rPr lang="ru-RU" smtClean="0"/>
              <a:t>07.06.2022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4029" y="6456106"/>
            <a:ext cx="70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kern="1200" baseline="0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10748" y="647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DC31608B-6ACE-444C-9DB8-D58F7232F5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8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3" r:id="rId3"/>
    <p:sldLayoutId id="2147483666" r:id="rId4"/>
    <p:sldLayoutId id="2147483665" r:id="rId5"/>
    <p:sldLayoutId id="2147483667" r:id="rId6"/>
    <p:sldLayoutId id="2147483664" r:id="rId7"/>
    <p:sldLayoutId id="2147483661" r:id="rId8"/>
    <p:sldLayoutId id="2147483650" r:id="rId9"/>
    <p:sldLayoutId id="2147483662" r:id="rId10"/>
    <p:sldLayoutId id="2147483654" r:id="rId11"/>
    <p:sldLayoutId id="2147483651" r:id="rId12"/>
    <p:sldLayoutId id="2147483652" r:id="rId13"/>
    <p:sldLayoutId id="2147483653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Prata" panose="00000500000000000000" pitchFamily="2" charset="-52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pland.r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customXml" Target="../ink/ink14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312.png"/><Relationship Id="rId15" Type="http://schemas.openxmlformats.org/officeDocument/2006/relationships/image" Target="../media/image15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6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97.png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hyperlink" Target="https://exrp.ru/" TargetMode="External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5.xml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307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customXml" Target="../ink/ink24.xml"/><Relationship Id="rId17" Type="http://schemas.openxmlformats.org/officeDocument/2006/relationships/image" Target="../media/image18.png"/><Relationship Id="rId2" Type="http://schemas.openxmlformats.org/officeDocument/2006/relationships/hyperlink" Target="https://exrp.ru/" TargetMode="External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2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customXml" Target="../ink/ink26.xml"/><Relationship Id="rId10" Type="http://schemas.openxmlformats.org/officeDocument/2006/relationships/image" Target="../media/image302.png"/><Relationship Id="rId4" Type="http://schemas.openxmlformats.org/officeDocument/2006/relationships/image" Target="../media/image311.png"/><Relationship Id="rId9" Type="http://schemas.openxmlformats.org/officeDocument/2006/relationships/customXml" Target="../ink/ink22.xml"/><Relationship Id="rId14" Type="http://schemas.openxmlformats.org/officeDocument/2006/relationships/customXml" Target="../ink/ink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customXml" Target="../ink/ink34.xml"/><Relationship Id="rId3" Type="http://schemas.openxmlformats.org/officeDocument/2006/relationships/image" Target="../media/image311.png"/><Relationship Id="rId7" Type="http://schemas.openxmlformats.org/officeDocument/2006/relationships/image" Target="../media/image158.png"/><Relationship Id="rId12" Type="http://schemas.openxmlformats.org/officeDocument/2006/relationships/image" Target="../media/image307.png"/><Relationship Id="rId17" Type="http://schemas.openxmlformats.org/officeDocument/2006/relationships/image" Target="../media/image19.png"/><Relationship Id="rId2" Type="http://schemas.openxmlformats.org/officeDocument/2006/relationships/customXml" Target="../ink/ink28.xml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0.xml"/><Relationship Id="rId11" Type="http://schemas.openxmlformats.org/officeDocument/2006/relationships/customXml" Target="../ink/ink33.xml"/><Relationship Id="rId5" Type="http://schemas.openxmlformats.org/officeDocument/2006/relationships/image" Target="../media/image312.png"/><Relationship Id="rId15" Type="http://schemas.openxmlformats.org/officeDocument/2006/relationships/customXml" Target="../ink/ink35.xml"/><Relationship Id="rId10" Type="http://schemas.openxmlformats.org/officeDocument/2006/relationships/customXml" Target="../ink/ink32.xml"/><Relationship Id="rId4" Type="http://schemas.openxmlformats.org/officeDocument/2006/relationships/customXml" Target="../ink/ink29.xml"/><Relationship Id="rId9" Type="http://schemas.openxmlformats.org/officeDocument/2006/relationships/image" Target="../media/image302.png"/><Relationship Id="rId14" Type="http://schemas.openxmlformats.org/officeDocument/2006/relationships/hyperlink" Target="https://exrp.ru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4.xml"/><Relationship Id="rId18" Type="http://schemas.openxmlformats.org/officeDocument/2006/relationships/customXml" Target="../ink/ink47.xml"/><Relationship Id="rId3" Type="http://schemas.openxmlformats.org/officeDocument/2006/relationships/image" Target="../media/image158.png"/><Relationship Id="rId7" Type="http://schemas.openxmlformats.org/officeDocument/2006/relationships/image" Target="../media/image311.png"/><Relationship Id="rId12" Type="http://schemas.openxmlformats.org/officeDocument/2006/relationships/image" Target="../media/image302.png"/><Relationship Id="rId17" Type="http://schemas.openxmlformats.org/officeDocument/2006/relationships/hyperlink" Target="https://exrp.ru/" TargetMode="External"/><Relationship Id="rId2" Type="http://schemas.openxmlformats.org/officeDocument/2006/relationships/customXml" Target="../ink/ink37.xml"/><Relationship Id="rId16" Type="http://schemas.openxmlformats.org/officeDocument/2006/relationships/customXml" Target="../ink/ink46.xm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0.xml"/><Relationship Id="rId11" Type="http://schemas.openxmlformats.org/officeDocument/2006/relationships/customXml" Target="../ink/ink43.xml"/><Relationship Id="rId5" Type="http://schemas.openxmlformats.org/officeDocument/2006/relationships/customXml" Target="../ink/ink39.xml"/><Relationship Id="rId15" Type="http://schemas.openxmlformats.org/officeDocument/2006/relationships/image" Target="../media/image307.png"/><Relationship Id="rId10" Type="http://schemas.openxmlformats.org/officeDocument/2006/relationships/customXml" Target="../ink/ink42.xml"/><Relationship Id="rId19" Type="http://schemas.openxmlformats.org/officeDocument/2006/relationships/customXml" Target="../ink/ink48.xml"/><Relationship Id="rId4" Type="http://schemas.openxmlformats.org/officeDocument/2006/relationships/customXml" Target="../ink/ink38.xml"/><Relationship Id="rId9" Type="http://schemas.openxmlformats.org/officeDocument/2006/relationships/image" Target="../media/image312.png"/><Relationship Id="rId14" Type="http://schemas.openxmlformats.org/officeDocument/2006/relationships/customXml" Target="../ink/ink4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" Type="http://schemas.openxmlformats.org/officeDocument/2006/relationships/image" Target="../media/image158.png"/><Relationship Id="rId7" Type="http://schemas.openxmlformats.org/officeDocument/2006/relationships/image" Target="../media/image311.png"/><Relationship Id="rId12" Type="http://schemas.openxmlformats.org/officeDocument/2006/relationships/image" Target="../media/image302.png"/><Relationship Id="rId17" Type="http://schemas.openxmlformats.org/officeDocument/2006/relationships/hyperlink" Target="https://exrp.ru/" TargetMode="External"/><Relationship Id="rId2" Type="http://schemas.openxmlformats.org/officeDocument/2006/relationships/customXml" Target="../ink/ink49.xml"/><Relationship Id="rId16" Type="http://schemas.openxmlformats.org/officeDocument/2006/relationships/customXml" Target="../ink/ink58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2.xml"/><Relationship Id="rId11" Type="http://schemas.openxmlformats.org/officeDocument/2006/relationships/customXml" Target="../ink/ink55.xml"/><Relationship Id="rId5" Type="http://schemas.openxmlformats.org/officeDocument/2006/relationships/customXml" Target="../ink/ink51.xml"/><Relationship Id="rId15" Type="http://schemas.openxmlformats.org/officeDocument/2006/relationships/image" Target="../media/image307.png"/><Relationship Id="rId10" Type="http://schemas.openxmlformats.org/officeDocument/2006/relationships/customXml" Target="../ink/ink54.xml"/><Relationship Id="rId19" Type="http://schemas.openxmlformats.org/officeDocument/2006/relationships/customXml" Target="../ink/ink60.xml"/><Relationship Id="rId4" Type="http://schemas.openxmlformats.org/officeDocument/2006/relationships/customXml" Target="../ink/ink50.xml"/><Relationship Id="rId9" Type="http://schemas.openxmlformats.org/officeDocument/2006/relationships/image" Target="../media/image312.png"/><Relationship Id="rId14" Type="http://schemas.openxmlformats.org/officeDocument/2006/relationships/customXml" Target="../ink/ink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22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307.png"/><Relationship Id="rId4" Type="http://schemas.openxmlformats.org/officeDocument/2006/relationships/customXml" Target="../ink/ink6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3" Type="http://schemas.openxmlformats.org/officeDocument/2006/relationships/image" Target="../media/image23.png"/><Relationship Id="rId7" Type="http://schemas.openxmlformats.org/officeDocument/2006/relationships/customXml" Target="../ink/ink66.xml"/><Relationship Id="rId17" Type="http://schemas.openxmlformats.org/officeDocument/2006/relationships/image" Target="../media/image25.png"/><Relationship Id="rId2" Type="http://schemas.openxmlformats.org/officeDocument/2006/relationships/customXml" Target="../ink/ink63.xml"/><Relationship Id="rId16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5.xml"/><Relationship Id="rId5" Type="http://schemas.openxmlformats.org/officeDocument/2006/relationships/image" Target="../media/image24.png"/><Relationship Id="rId15" Type="http://schemas.openxmlformats.org/officeDocument/2006/relationships/image" Target="../media/image307.png"/><Relationship Id="rId4" Type="http://schemas.openxmlformats.org/officeDocument/2006/relationships/customXml" Target="../ink/ink64.xml"/><Relationship Id="rId14" Type="http://schemas.openxmlformats.org/officeDocument/2006/relationships/customXml" Target="../ink/ink6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3" Type="http://schemas.openxmlformats.org/officeDocument/2006/relationships/customXml" Target="../ink/ink68.xml"/><Relationship Id="rId21" Type="http://schemas.openxmlformats.org/officeDocument/2006/relationships/image" Target="../media/image231.png"/><Relationship Id="rId7" Type="http://schemas.openxmlformats.org/officeDocument/2006/relationships/customXml" Target="../ink/ink70.xml"/><Relationship Id="rId17" Type="http://schemas.openxmlformats.org/officeDocument/2006/relationships/customXml" Target="../ink/ink72.xml"/><Relationship Id="rId2" Type="http://schemas.openxmlformats.org/officeDocument/2006/relationships/hyperlink" Target="https://exrp.ru/" TargetMode="External"/><Relationship Id="rId16" Type="http://schemas.openxmlformats.org/officeDocument/2006/relationships/image" Target="../media/image26.png"/><Relationship Id="rId20" Type="http://schemas.openxmlformats.org/officeDocument/2006/relationships/customXml" Target="../ink/ink7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png"/><Relationship Id="rId5" Type="http://schemas.openxmlformats.org/officeDocument/2006/relationships/customXml" Target="../ink/ink69.xml"/><Relationship Id="rId15" Type="http://schemas.openxmlformats.org/officeDocument/2006/relationships/image" Target="../media/image307.png"/><Relationship Id="rId19" Type="http://schemas.openxmlformats.org/officeDocument/2006/relationships/image" Target="../media/image230.png"/><Relationship Id="rId4" Type="http://schemas.openxmlformats.org/officeDocument/2006/relationships/image" Target="../media/image225.png"/><Relationship Id="rId14" Type="http://schemas.openxmlformats.org/officeDocument/2006/relationships/customXml" Target="../ink/ink71.xml"/><Relationship Id="rId22" Type="http://schemas.openxmlformats.org/officeDocument/2006/relationships/customXml" Target="../ink/ink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13" Type="http://schemas.openxmlformats.org/officeDocument/2006/relationships/image" Target="../media/image158.png"/><Relationship Id="rId3" Type="http://schemas.openxmlformats.org/officeDocument/2006/relationships/image" Target="../media/image232.png"/><Relationship Id="rId7" Type="http://schemas.openxmlformats.org/officeDocument/2006/relationships/image" Target="../media/image243.png"/><Relationship Id="rId12" Type="http://schemas.openxmlformats.org/officeDocument/2006/relationships/customXml" Target="../ink/ink80.xml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7.xml"/><Relationship Id="rId11" Type="http://schemas.openxmlformats.org/officeDocument/2006/relationships/image" Target="../media/image245.png"/><Relationship Id="rId5" Type="http://schemas.openxmlformats.org/officeDocument/2006/relationships/image" Target="../media/image238.png"/><Relationship Id="rId15" Type="http://schemas.openxmlformats.org/officeDocument/2006/relationships/image" Target="../media/image27.png"/><Relationship Id="rId10" Type="http://schemas.openxmlformats.org/officeDocument/2006/relationships/customXml" Target="../ink/ink79.xml"/><Relationship Id="rId4" Type="http://schemas.openxmlformats.org/officeDocument/2006/relationships/customXml" Target="../ink/ink76.xml"/><Relationship Id="rId9" Type="http://schemas.openxmlformats.org/officeDocument/2006/relationships/image" Target="../media/image244.png"/><Relationship Id="rId14" Type="http://schemas.openxmlformats.org/officeDocument/2006/relationships/hyperlink" Target="https://exrp.ru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13" Type="http://schemas.openxmlformats.org/officeDocument/2006/relationships/image" Target="../media/image28.png"/><Relationship Id="rId3" Type="http://schemas.openxmlformats.org/officeDocument/2006/relationships/image" Target="../media/image349.png"/><Relationship Id="rId7" Type="http://schemas.openxmlformats.org/officeDocument/2006/relationships/image" Target="../media/image350.png"/><Relationship Id="rId12" Type="http://schemas.openxmlformats.org/officeDocument/2006/relationships/hyperlink" Target="https://exrp.ru/" TargetMode="External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3.xml"/><Relationship Id="rId11" Type="http://schemas.openxmlformats.org/officeDocument/2006/relationships/image" Target="../media/image307.png"/><Relationship Id="rId5" Type="http://schemas.openxmlformats.org/officeDocument/2006/relationships/image" Target="../media/image346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13" Type="http://schemas.openxmlformats.org/officeDocument/2006/relationships/customXml" Target="../ink/ink91.xml"/><Relationship Id="rId18" Type="http://schemas.openxmlformats.org/officeDocument/2006/relationships/image" Target="../media/image359.png"/><Relationship Id="rId3" Type="http://schemas.openxmlformats.org/officeDocument/2006/relationships/image" Target="../media/image352.png"/><Relationship Id="rId7" Type="http://schemas.openxmlformats.org/officeDocument/2006/relationships/image" Target="../media/image354.png"/><Relationship Id="rId12" Type="http://schemas.openxmlformats.org/officeDocument/2006/relationships/image" Target="../media/image356.png"/><Relationship Id="rId17" Type="http://schemas.openxmlformats.org/officeDocument/2006/relationships/customXml" Target="../ink/ink93.xml"/><Relationship Id="rId2" Type="http://schemas.openxmlformats.org/officeDocument/2006/relationships/customXml" Target="../ink/ink86.xml"/><Relationship Id="rId16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8.xml"/><Relationship Id="rId11" Type="http://schemas.openxmlformats.org/officeDocument/2006/relationships/customXml" Target="../ink/ink90.xml"/><Relationship Id="rId5" Type="http://schemas.openxmlformats.org/officeDocument/2006/relationships/image" Target="../media/image353.png"/><Relationship Id="rId15" Type="http://schemas.openxmlformats.org/officeDocument/2006/relationships/customXml" Target="../ink/ink92.xml"/><Relationship Id="rId10" Type="http://schemas.openxmlformats.org/officeDocument/2006/relationships/image" Target="../media/image355.png"/><Relationship Id="rId4" Type="http://schemas.openxmlformats.org/officeDocument/2006/relationships/customXml" Target="../ink/ink87.xml"/><Relationship Id="rId9" Type="http://schemas.openxmlformats.org/officeDocument/2006/relationships/customXml" Target="../ink/ink89.xml"/><Relationship Id="rId14" Type="http://schemas.openxmlformats.org/officeDocument/2006/relationships/image" Target="../media/image3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58.png"/><Relationship Id="rId3" Type="http://schemas.openxmlformats.org/officeDocument/2006/relationships/image" Target="../media/image183.png"/><Relationship Id="rId7" Type="http://schemas.openxmlformats.org/officeDocument/2006/relationships/image" Target="../media/image254.png"/><Relationship Id="rId12" Type="http://schemas.openxmlformats.org/officeDocument/2006/relationships/customXml" Target="../ink/ink99.xml"/><Relationship Id="rId17" Type="http://schemas.openxmlformats.org/officeDocument/2006/relationships/image" Target="../media/image274.png"/><Relationship Id="rId2" Type="http://schemas.openxmlformats.org/officeDocument/2006/relationships/customXml" Target="../ink/ink94.xml"/><Relationship Id="rId16" Type="http://schemas.openxmlformats.org/officeDocument/2006/relationships/customXml" Target="../ink/ink10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6.xml"/><Relationship Id="rId11" Type="http://schemas.openxmlformats.org/officeDocument/2006/relationships/image" Target="../media/image266.png"/><Relationship Id="rId5" Type="http://schemas.openxmlformats.org/officeDocument/2006/relationships/image" Target="../media/image248.png"/><Relationship Id="rId15" Type="http://schemas.openxmlformats.org/officeDocument/2006/relationships/image" Target="../media/image29.png"/><Relationship Id="rId10" Type="http://schemas.openxmlformats.org/officeDocument/2006/relationships/customXml" Target="../ink/ink98.xml"/><Relationship Id="rId4" Type="http://schemas.openxmlformats.org/officeDocument/2006/relationships/customXml" Target="../ink/ink95.xml"/><Relationship Id="rId9" Type="http://schemas.openxmlformats.org/officeDocument/2006/relationships/image" Target="../media/image261.png"/><Relationship Id="rId14" Type="http://schemas.openxmlformats.org/officeDocument/2006/relationships/hyperlink" Target="https://exrp.r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7" Type="http://schemas.openxmlformats.org/officeDocument/2006/relationships/image" Target="../media/image33.png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9.png"/><Relationship Id="rId5" Type="http://schemas.openxmlformats.org/officeDocument/2006/relationships/customXml" Target="../ink/ink102.xml"/><Relationship Id="rId4" Type="http://schemas.openxmlformats.org/officeDocument/2006/relationships/image" Target="../media/image279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1.png"/><Relationship Id="rId3" Type="http://schemas.openxmlformats.org/officeDocument/2006/relationships/image" Target="../media/image183.png"/><Relationship Id="rId12" Type="http://schemas.openxmlformats.org/officeDocument/2006/relationships/customXml" Target="../ink/ink105.xml"/><Relationship Id="rId17" Type="http://schemas.openxmlformats.org/officeDocument/2006/relationships/image" Target="../media/image34.png"/><Relationship Id="rId2" Type="http://schemas.openxmlformats.org/officeDocument/2006/relationships/customXml" Target="../ink/ink103.xml"/><Relationship Id="rId16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370.png"/><Relationship Id="rId15" Type="http://schemas.openxmlformats.org/officeDocument/2006/relationships/image" Target="../media/image291.png"/><Relationship Id="rId4" Type="http://schemas.openxmlformats.org/officeDocument/2006/relationships/customXml" Target="../ink/ink104.xml"/><Relationship Id="rId14" Type="http://schemas.openxmlformats.org/officeDocument/2006/relationships/customXml" Target="../ink/ink10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107.xml"/><Relationship Id="rId7" Type="http://schemas.openxmlformats.org/officeDocument/2006/relationships/image" Target="../media/image158.png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5.png"/><Relationship Id="rId3" Type="http://schemas.openxmlformats.org/officeDocument/2006/relationships/customXml" Target="../ink/ink108.xml"/><Relationship Id="rId12" Type="http://schemas.openxmlformats.org/officeDocument/2006/relationships/customXml" Target="../ink/ink109.xml"/><Relationship Id="rId2" Type="http://schemas.openxmlformats.org/officeDocument/2006/relationships/hyperlink" Target="https://exrp.ru/" TargetMode="Externa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158.png"/><Relationship Id="rId15" Type="http://schemas.openxmlformats.org/officeDocument/2006/relationships/image" Target="../media/image376.png"/><Relationship Id="rId14" Type="http://schemas.openxmlformats.org/officeDocument/2006/relationships/customXml" Target="../ink/ink11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4.xml"/><Relationship Id="rId3" Type="http://schemas.openxmlformats.org/officeDocument/2006/relationships/image" Target="../media/image367.png"/><Relationship Id="rId7" Type="http://schemas.openxmlformats.org/officeDocument/2006/relationships/image" Target="../media/image375.png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3.xml"/><Relationship Id="rId11" Type="http://schemas.openxmlformats.org/officeDocument/2006/relationships/image" Target="../media/image37.png"/><Relationship Id="rId5" Type="http://schemas.openxmlformats.org/officeDocument/2006/relationships/image" Target="../media/image158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112.xml"/><Relationship Id="rId9" Type="http://schemas.openxmlformats.org/officeDocument/2006/relationships/image" Target="../media/image3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3" Type="http://schemas.openxmlformats.org/officeDocument/2006/relationships/image" Target="../media/image367.png"/><Relationship Id="rId7" Type="http://schemas.openxmlformats.org/officeDocument/2006/relationships/image" Target="../media/image375.png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7.xml"/><Relationship Id="rId11" Type="http://schemas.openxmlformats.org/officeDocument/2006/relationships/image" Target="../media/image38.png"/><Relationship Id="rId5" Type="http://schemas.openxmlformats.org/officeDocument/2006/relationships/image" Target="../media/image158.png"/><Relationship Id="rId10" Type="http://schemas.openxmlformats.org/officeDocument/2006/relationships/hyperlink" Target="https://exrp.ru/" TargetMode="External"/><Relationship Id="rId4" Type="http://schemas.openxmlformats.org/officeDocument/2006/relationships/customXml" Target="../ink/ink116.xml"/><Relationship Id="rId9" Type="http://schemas.openxmlformats.org/officeDocument/2006/relationships/image" Target="../media/image3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xrp.ru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137.png"/><Relationship Id="rId18" Type="http://schemas.openxmlformats.org/officeDocument/2006/relationships/image" Target="../media/image6.png"/><Relationship Id="rId26" Type="http://schemas.openxmlformats.org/officeDocument/2006/relationships/customXml" Target="../ink/ink128.xml"/><Relationship Id="rId3" Type="http://schemas.openxmlformats.org/officeDocument/2006/relationships/image" Target="../media/image132.png"/><Relationship Id="rId21" Type="http://schemas.openxmlformats.org/officeDocument/2006/relationships/image" Target="../media/image32.svg"/><Relationship Id="rId7" Type="http://schemas.openxmlformats.org/officeDocument/2006/relationships/image" Target="../media/image134.png"/><Relationship Id="rId12" Type="http://schemas.openxmlformats.org/officeDocument/2006/relationships/customXml" Target="../ink/ink124.xml"/><Relationship Id="rId17" Type="http://schemas.openxmlformats.org/officeDocument/2006/relationships/image" Target="../media/image139.png"/><Relationship Id="rId25" Type="http://schemas.openxmlformats.org/officeDocument/2006/relationships/image" Target="../media/image1810.png"/><Relationship Id="rId2" Type="http://schemas.openxmlformats.org/officeDocument/2006/relationships/customXml" Target="../ink/ink119.xml"/><Relationship Id="rId16" Type="http://schemas.openxmlformats.org/officeDocument/2006/relationships/customXml" Target="../ink/ink126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1.xml"/><Relationship Id="rId11" Type="http://schemas.openxmlformats.org/officeDocument/2006/relationships/image" Target="../media/image136.png"/><Relationship Id="rId24" Type="http://schemas.openxmlformats.org/officeDocument/2006/relationships/customXml" Target="../ink/ink127.xml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23" Type="http://schemas.openxmlformats.org/officeDocument/2006/relationships/image" Target="../media/image13.svg"/><Relationship Id="rId10" Type="http://schemas.openxmlformats.org/officeDocument/2006/relationships/customXml" Target="../ink/ink123.xml"/><Relationship Id="rId19" Type="http://schemas.openxmlformats.org/officeDocument/2006/relationships/image" Target="../media/image7.svg"/><Relationship Id="rId4" Type="http://schemas.openxmlformats.org/officeDocument/2006/relationships/customXml" Target="../ink/ink120.xml"/><Relationship Id="rId9" Type="http://schemas.openxmlformats.org/officeDocument/2006/relationships/image" Target="../media/image135.png"/><Relationship Id="rId14" Type="http://schemas.openxmlformats.org/officeDocument/2006/relationships/customXml" Target="../ink/ink125.xml"/><Relationship Id="rId22" Type="http://schemas.openxmlformats.org/officeDocument/2006/relationships/image" Target="../media/image12.png"/><Relationship Id="rId27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land.ru/" TargetMode="External"/><Relationship Id="rId2" Type="http://schemas.openxmlformats.org/officeDocument/2006/relationships/hyperlink" Target="http://www.exrp.ru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rp.ru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30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hyperlink" Target="https://exrp.ru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14.png"/><Relationship Id="rId10" Type="http://schemas.openxmlformats.org/officeDocument/2006/relationships/image" Target="../media/image302.png"/><Relationship Id="rId4" Type="http://schemas.openxmlformats.org/officeDocument/2006/relationships/image" Target="../media/image311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52C95A-C90C-4DF7-95E2-9B93A31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469" y="2481057"/>
            <a:ext cx="8580684" cy="424041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5340" y="346250"/>
            <a:ext cx="11011316" cy="1479966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Введение в </a:t>
            </a:r>
            <a:r>
              <a:rPr lang="ro-RO" sz="3200" dirty="0"/>
              <a:t>ABAP- </a:t>
            </a:r>
            <a:r>
              <a:rPr lang="ru-RU" sz="3200" dirty="0"/>
              <a:t>инструментальные средства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68705" y="6257302"/>
            <a:ext cx="2743200" cy="558182"/>
          </a:xfrm>
        </p:spPr>
        <p:txBody>
          <a:bodyPr/>
          <a:lstStyle/>
          <a:p>
            <a:fld id="{85C82742-7E51-420D-BB67-B6F29893C5F1}" type="datetime4">
              <a:rPr lang="ru-RU" smtClean="0"/>
              <a:t>7 июня 2022 г.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10371011" y="6399056"/>
            <a:ext cx="1577975" cy="334963"/>
          </a:xfrm>
        </p:spPr>
        <p:txBody>
          <a:bodyPr/>
          <a:lstStyle/>
          <a:p>
            <a:r>
              <a:rPr lang="en-US" dirty="0">
                <a:solidFill>
                  <a:srgbClr val="0F5F9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sapland.ru</a:t>
            </a:r>
            <a:endParaRPr lang="ru-RU" dirty="0">
              <a:solidFill>
                <a:srgbClr val="0F5F9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4795DB-DBEA-4F2C-85A4-521BCBFDE1BF}"/>
              </a:ext>
            </a:extLst>
          </p:cNvPr>
          <p:cNvSpPr/>
          <p:nvPr/>
        </p:nvSpPr>
        <p:spPr>
          <a:xfrm>
            <a:off x="919820" y="3924157"/>
            <a:ext cx="2577949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chemeClr val="bg1"/>
                </a:solidFill>
              </a:rPr>
              <a:t>МАСТЕР-КЛАСС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>
                <a:solidFill>
                  <a:srgbClr val="0F5F90"/>
                </a:solidFill>
              </a:rPr>
              <a:t>Никиты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err="1">
                <a:solidFill>
                  <a:srgbClr val="0F5F90"/>
                </a:solidFill>
              </a:rPr>
              <a:t>Калуцкого</a:t>
            </a:r>
            <a:endParaRPr lang="ru-RU" sz="2400" b="1" dirty="0">
              <a:solidFill>
                <a:srgbClr val="0F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4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1023307" y="3429000"/>
            <a:ext cx="3652057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Поиск таблиц баз данных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86CD40A9-1485-6C23-167B-6DDDC2FDACE1}"/>
              </a:ext>
            </a:extLst>
          </p:cNvPr>
          <p:cNvSpPr/>
          <p:nvPr/>
        </p:nvSpPr>
        <p:spPr>
          <a:xfrm rot="16200000">
            <a:off x="5819939" y="-430579"/>
            <a:ext cx="5383494" cy="7114627"/>
          </a:xfrm>
          <a:prstGeom prst="round2SameRect">
            <a:avLst>
              <a:gd name="adj1" fmla="val 5359"/>
              <a:gd name="adj2" fmla="val 5632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BDA317-A519-663E-C206-72C3A27FC2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65189" y="853692"/>
            <a:ext cx="6321499" cy="4500274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759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5603579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0579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3634820" y="1521442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1769" y="1458388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3068993" y="635427"/>
            <a:ext cx="7104808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Доступ к базе данных для чтения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86CD40A9-1485-6C23-167B-6DDDC2FDACE1}"/>
              </a:ext>
            </a:extLst>
          </p:cNvPr>
          <p:cNvSpPr/>
          <p:nvPr/>
        </p:nvSpPr>
        <p:spPr>
          <a:xfrm rot="10800000">
            <a:off x="2775655" y="1643586"/>
            <a:ext cx="7398146" cy="4425872"/>
          </a:xfrm>
          <a:prstGeom prst="round2SameRect">
            <a:avLst>
              <a:gd name="adj1" fmla="val 3363"/>
              <a:gd name="adj2" fmla="val 2218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97D6C0-7DF9-D950-0DF5-BDA81924D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84" y="1975444"/>
            <a:ext cx="6691249" cy="3759292"/>
          </a:xfrm>
          <a:prstGeom prst="rect">
            <a:avLst/>
          </a:prstGeom>
          <a:ln w="1143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321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310969" y="1572605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7918" y="1509551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7748285" y="3429000"/>
            <a:ext cx="4209450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Считывание отдельных записей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86CD40A9-1485-6C23-167B-6DDDC2FDACE1}"/>
              </a:ext>
            </a:extLst>
          </p:cNvPr>
          <p:cNvSpPr/>
          <p:nvPr/>
        </p:nvSpPr>
        <p:spPr>
          <a:xfrm rot="10800000">
            <a:off x="324192" y="1579414"/>
            <a:ext cx="6974383" cy="4505501"/>
          </a:xfrm>
          <a:prstGeom prst="round2SameRect">
            <a:avLst>
              <a:gd name="adj1" fmla="val 3363"/>
              <a:gd name="adj2" fmla="val 2218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3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087B39-871E-8501-BFF8-D736D83C52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901" y="1932086"/>
            <a:ext cx="6040016" cy="3815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7193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002B6F81-EC8D-7975-9E99-08259B29A920}"/>
              </a:ext>
            </a:extLst>
          </p:cNvPr>
          <p:cNvSpPr/>
          <p:nvPr/>
        </p:nvSpPr>
        <p:spPr>
          <a:xfrm>
            <a:off x="275173" y="4020096"/>
            <a:ext cx="4209451" cy="1588935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913592" y="1240820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0592" y="1177644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960072" y="1316060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7078" y="1253060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529952" y="1316060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310969" y="1572605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7918" y="1509551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290817" y="2143868"/>
            <a:ext cx="4209450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Подходящая целевая структура для списка полей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773672" y="1433336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0672" y="137033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E2B524E-7239-D97E-766A-1A9F40041A87}"/>
                  </a:ext>
                </a:extLst>
              </p14:cNvPr>
              <p14:cNvContentPartPr/>
              <p14:nvPr/>
            </p14:nvContentPartPr>
            <p14:xfrm>
              <a:off x="4840858" y="1420026"/>
              <a:ext cx="360" cy="3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E2B524E-7239-D97E-766A-1A9F40041A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7858" y="13570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F85A1ED-757F-38E8-431B-09B52871BBA4}"/>
                  </a:ext>
                </a:extLst>
              </p14:cNvPr>
              <p14:cNvContentPartPr/>
              <p14:nvPr/>
            </p14:nvContentPartPr>
            <p14:xfrm>
              <a:off x="4757698" y="138978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F85A1ED-757F-38E8-431B-09B52871BB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94698" y="132678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Прямоугольник с одним усеченным и одним скругленным углом 5">
            <a:extLst>
              <a:ext uri="{FF2B5EF4-FFF2-40B4-BE49-F238E27FC236}">
                <a16:creationId xmlns:a16="http://schemas.microsoft.com/office/drawing/2014/main" id="{CBAE09A0-D6D1-92A3-BAA6-F792A24A7C9C}"/>
              </a:ext>
            </a:extLst>
          </p:cNvPr>
          <p:cNvSpPr/>
          <p:nvPr/>
        </p:nvSpPr>
        <p:spPr>
          <a:xfrm rot="16200000">
            <a:off x="5433178" y="-656222"/>
            <a:ext cx="6129922" cy="7416559"/>
          </a:xfrm>
          <a:prstGeom prst="snipRoundRect">
            <a:avLst>
              <a:gd name="adj1" fmla="val 3293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1FF845-089C-613A-615B-E8695D5791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1341" y="457195"/>
            <a:ext cx="6765486" cy="5151836"/>
          </a:xfrm>
          <a:prstGeom prst="rect">
            <a:avLst/>
          </a:prstGeom>
          <a:ln w="114300">
            <a:solidFill>
              <a:schemeClr val="bg1"/>
            </a:solidFill>
          </a:ln>
        </p:spPr>
      </p:pic>
      <p:sp>
        <p:nvSpPr>
          <p:cNvPr id="21" name="Заголовок 5">
            <a:extLst>
              <a:ext uri="{FF2B5EF4-FFF2-40B4-BE49-F238E27FC236}">
                <a16:creationId xmlns:a16="http://schemas.microsoft.com/office/drawing/2014/main" id="{3DD894D3-7557-A318-3E84-574C1F54DFA7}"/>
              </a:ext>
            </a:extLst>
          </p:cNvPr>
          <p:cNvSpPr txBox="1">
            <a:spLocks/>
          </p:cNvSpPr>
          <p:nvPr/>
        </p:nvSpPr>
        <p:spPr>
          <a:xfrm>
            <a:off x="438008" y="4251448"/>
            <a:ext cx="4319690" cy="115416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1600" b="1" dirty="0">
                <a:latin typeface="+mn-lt"/>
              </a:rPr>
              <a:t>Альтернативой указанию целевой структуры является перечисление соответствующих целевых полей в выражении </a:t>
            </a:r>
            <a:r>
              <a:rPr lang="ro-RO" sz="1600" b="1" dirty="0">
                <a:latin typeface="+mn-lt"/>
              </a:rPr>
              <a:t>INTO.</a:t>
            </a:r>
          </a:p>
          <a:p>
            <a:pPr algn="l"/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INTO (field_1, ... , </a:t>
            </a:r>
            <a:r>
              <a:rPr lang="ro-RO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field_n</a:t>
            </a:r>
            <a:r>
              <a:rPr lang="ro-RO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8361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913592" y="1240820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0592" y="1177644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960072" y="1316060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078" y="1253060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529952" y="1316060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310969" y="1572605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7918" y="1509551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12143" y="2939945"/>
            <a:ext cx="4209450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Поля целевой структуры, имена которых совпадают с именами в списке полей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773672" y="1433336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0672" y="137033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E2B524E-7239-D97E-766A-1A9F40041A87}"/>
                  </a:ext>
                </a:extLst>
              </p14:cNvPr>
              <p14:cNvContentPartPr/>
              <p14:nvPr/>
            </p14:nvContentPartPr>
            <p14:xfrm>
              <a:off x="4840858" y="1420026"/>
              <a:ext cx="360" cy="3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E2B524E-7239-D97E-766A-1A9F40041A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7858" y="13570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F85A1ED-757F-38E8-431B-09B52871BBA4}"/>
                  </a:ext>
                </a:extLst>
              </p14:cNvPr>
              <p14:cNvContentPartPr/>
              <p14:nvPr/>
            </p14:nvContentPartPr>
            <p14:xfrm>
              <a:off x="4757698" y="138978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F85A1ED-757F-38E8-431B-09B52871BB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4698" y="132678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Прямоугольник с одним усеченным и одним скругленным углом 5">
            <a:extLst>
              <a:ext uri="{FF2B5EF4-FFF2-40B4-BE49-F238E27FC236}">
                <a16:creationId xmlns:a16="http://schemas.microsoft.com/office/drawing/2014/main" id="{CBAE09A0-D6D1-92A3-BAA6-F792A24A7C9C}"/>
              </a:ext>
            </a:extLst>
          </p:cNvPr>
          <p:cNvSpPr/>
          <p:nvPr/>
        </p:nvSpPr>
        <p:spPr>
          <a:xfrm rot="16200000">
            <a:off x="5433178" y="-656222"/>
            <a:ext cx="6129922" cy="7416559"/>
          </a:xfrm>
          <a:prstGeom prst="snipRoundRect">
            <a:avLst>
              <a:gd name="adj1" fmla="val 3293"/>
              <a:gd name="adj2" fmla="val 97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1D1EF3-EA4C-65C6-258B-999C167727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7413" y="529712"/>
            <a:ext cx="6756920" cy="5093678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265138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C94E7F2-2716-EFB7-6291-B4784135B101}"/>
              </a:ext>
            </a:extLst>
          </p:cNvPr>
          <p:cNvGrpSpPr/>
          <p:nvPr/>
        </p:nvGrpSpPr>
        <p:grpSpPr>
          <a:xfrm>
            <a:off x="4404538" y="1350186"/>
            <a:ext cx="180720" cy="48240"/>
            <a:chOff x="4404538" y="1350186"/>
            <a:chExt cx="18072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12C420E-C883-C7C5-E2F4-C9B65886869E}"/>
                    </a:ext>
                  </a:extLst>
                </p14:cNvPr>
                <p14:cNvContentPartPr/>
                <p14:nvPr/>
              </p14:nvContentPartPr>
              <p14:xfrm>
                <a:off x="4516498" y="1350186"/>
                <a:ext cx="360" cy="3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12C420E-C883-C7C5-E2F4-C9B6588686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3858" y="1287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4A7AC345-71BA-F727-917E-713B1E6F13BB}"/>
                    </a:ext>
                  </a:extLst>
                </p14:cNvPr>
                <p14:cNvContentPartPr/>
                <p14:nvPr/>
              </p14:nvContentPartPr>
              <p14:xfrm>
                <a:off x="4584898" y="1384026"/>
                <a:ext cx="360" cy="3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4A7AC345-71BA-F727-917E-713B1E6F13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21898" y="13210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7AA8122E-8487-CCCD-09EA-2D2B8A3D1FC7}"/>
                    </a:ext>
                  </a:extLst>
                </p14:cNvPr>
                <p14:cNvContentPartPr/>
                <p14:nvPr/>
              </p14:nvContentPartPr>
              <p14:xfrm>
                <a:off x="4404538" y="139806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7AA8122E-8487-CCCD-09EA-2D2B8A3D1F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1898" y="13354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913592" y="1240820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0592" y="1177644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960072" y="1316060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7078" y="1253060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529952" y="1316060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310969" y="1572605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7918" y="1509551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61240" y="3111748"/>
            <a:ext cx="3991315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Считывание нескольких строк с использованием цикла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773672" y="1433336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0672" y="137033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E2B524E-7239-D97E-766A-1A9F40041A87}"/>
                  </a:ext>
                </a:extLst>
              </p14:cNvPr>
              <p14:cNvContentPartPr/>
              <p14:nvPr/>
            </p14:nvContentPartPr>
            <p14:xfrm>
              <a:off x="4840858" y="1420026"/>
              <a:ext cx="360" cy="3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E2B524E-7239-D97E-766A-1A9F40041A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858" y="13570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F85A1ED-757F-38E8-431B-09B52871BBA4}"/>
                  </a:ext>
                </a:extLst>
              </p14:cNvPr>
              <p14:cNvContentPartPr/>
              <p14:nvPr/>
            </p14:nvContentPartPr>
            <p14:xfrm>
              <a:off x="4757698" y="138978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F85A1ED-757F-38E8-431B-09B52871BB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4698" y="132678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17D12E07-4933-0FFE-0822-9E21112F20FF}"/>
              </a:ext>
            </a:extLst>
          </p:cNvPr>
          <p:cNvSpPr/>
          <p:nvPr/>
        </p:nvSpPr>
        <p:spPr>
          <a:xfrm>
            <a:off x="4611608" y="268697"/>
            <a:ext cx="7430702" cy="5686102"/>
          </a:xfrm>
          <a:prstGeom prst="roundRect">
            <a:avLst>
              <a:gd name="adj" fmla="val 541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7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B04CEB-726E-8A23-C5ED-B04FD96E350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59323" y="903201"/>
            <a:ext cx="6287726" cy="4493104"/>
          </a:xfrm>
          <a:prstGeom prst="rect">
            <a:avLst/>
          </a:prstGeom>
          <a:ln w="114300">
            <a:solidFill>
              <a:schemeClr val="accent6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73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C94E7F2-2716-EFB7-6291-B4784135B101}"/>
              </a:ext>
            </a:extLst>
          </p:cNvPr>
          <p:cNvGrpSpPr/>
          <p:nvPr/>
        </p:nvGrpSpPr>
        <p:grpSpPr>
          <a:xfrm>
            <a:off x="4404538" y="1350186"/>
            <a:ext cx="180720" cy="48240"/>
            <a:chOff x="4404538" y="1350186"/>
            <a:chExt cx="18072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12C420E-C883-C7C5-E2F4-C9B65886869E}"/>
                    </a:ext>
                  </a:extLst>
                </p14:cNvPr>
                <p14:cNvContentPartPr/>
                <p14:nvPr/>
              </p14:nvContentPartPr>
              <p14:xfrm>
                <a:off x="4516498" y="1350186"/>
                <a:ext cx="360" cy="3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12C420E-C883-C7C5-E2F4-C9B6588686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3498" y="1287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4A7AC345-71BA-F727-917E-713B1E6F13BB}"/>
                    </a:ext>
                  </a:extLst>
                </p14:cNvPr>
                <p14:cNvContentPartPr/>
                <p14:nvPr/>
              </p14:nvContentPartPr>
              <p14:xfrm>
                <a:off x="4584898" y="1384026"/>
                <a:ext cx="360" cy="3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4A7AC345-71BA-F727-917E-713B1E6F13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21898" y="13210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7AA8122E-8487-CCCD-09EA-2D2B8A3D1FC7}"/>
                    </a:ext>
                  </a:extLst>
                </p14:cNvPr>
                <p14:cNvContentPartPr/>
                <p14:nvPr/>
              </p14:nvContentPartPr>
              <p14:xfrm>
                <a:off x="4404538" y="1398066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7AA8122E-8487-CCCD-09EA-2D2B8A3D1F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1538" y="1335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913592" y="1240820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0592" y="1177644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960072" y="1316060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7078" y="1253060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529952" y="1316060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310969" y="1572605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7918" y="1509551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61240" y="3111748"/>
            <a:ext cx="3942939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Считывание нескольких строк с выборкой массива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773672" y="1433336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0672" y="137033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E2B524E-7239-D97E-766A-1A9F40041A87}"/>
                  </a:ext>
                </a:extLst>
              </p14:cNvPr>
              <p14:cNvContentPartPr/>
              <p14:nvPr/>
            </p14:nvContentPartPr>
            <p14:xfrm>
              <a:off x="4840858" y="1420026"/>
              <a:ext cx="360" cy="3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E2B524E-7239-D97E-766A-1A9F40041A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858" y="13570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F85A1ED-757F-38E8-431B-09B52871BBA4}"/>
                  </a:ext>
                </a:extLst>
              </p14:cNvPr>
              <p14:cNvContentPartPr/>
              <p14:nvPr/>
            </p14:nvContentPartPr>
            <p14:xfrm>
              <a:off x="4757698" y="138978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F85A1ED-757F-38E8-431B-09B52871BB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4698" y="132678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17D12E07-4933-0FFE-0822-9E21112F20FF}"/>
              </a:ext>
            </a:extLst>
          </p:cNvPr>
          <p:cNvSpPr/>
          <p:nvPr/>
        </p:nvSpPr>
        <p:spPr>
          <a:xfrm>
            <a:off x="4611608" y="268697"/>
            <a:ext cx="7430702" cy="5686102"/>
          </a:xfrm>
          <a:prstGeom prst="roundRect">
            <a:avLst>
              <a:gd name="adj" fmla="val 5417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7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77C1BB-8DD1-7A3A-BBC9-B83E4D5E9C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62614" y="675739"/>
            <a:ext cx="6728689" cy="4872017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279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42320" y="1548990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9320" y="148599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263671" y="1478009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0620" y="1414955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5074782" y="277439"/>
            <a:ext cx="6775070" cy="944874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ru-RU" sz="3200" dirty="0">
                <a:latin typeface="+mj-lt"/>
              </a:rPr>
              <a:t>Считывание данных из таблиц, зависящих от мандата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17D12E07-4933-0FFE-0822-9E21112F20FF}"/>
              </a:ext>
            </a:extLst>
          </p:cNvPr>
          <p:cNvSpPr/>
          <p:nvPr/>
        </p:nvSpPr>
        <p:spPr>
          <a:xfrm>
            <a:off x="1907626" y="1544153"/>
            <a:ext cx="9096704" cy="4595457"/>
          </a:xfrm>
          <a:prstGeom prst="roundRect">
            <a:avLst>
              <a:gd name="adj" fmla="val 541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29E7FB-9BE0-4FCB-1764-F017D12AF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400" y="1957765"/>
            <a:ext cx="8170335" cy="3780051"/>
          </a:xfrm>
          <a:prstGeom prst="rect">
            <a:avLst/>
          </a:prstGeom>
          <a:ln w="114300">
            <a:solidFill>
              <a:schemeClr val="accent6">
                <a:lumMod val="20000"/>
                <a:lumOff val="80000"/>
              </a:schemeClr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216011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E5BBCA0-D201-DE30-0C81-B1AD312096CB}"/>
                  </a:ext>
                </a:extLst>
              </p14:cNvPr>
              <p14:cNvContentPartPr/>
              <p14:nvPr/>
            </p14:nvContentPartPr>
            <p14:xfrm>
              <a:off x="4212131" y="1410022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E5BBCA0-D201-DE30-0C81-B1AD31209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9131" y="13470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8E38F6E-26B2-D3E6-B4A2-607A59B9575D}"/>
                  </a:ext>
                </a:extLst>
              </p14:cNvPr>
              <p14:cNvContentPartPr/>
              <p14:nvPr/>
            </p14:nvContentPartPr>
            <p14:xfrm>
              <a:off x="4301624" y="1363398"/>
              <a:ext cx="307800" cy="684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8E38F6E-26B2-D3E6-B4A2-607A59B957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8984" y="1300398"/>
                <a:ext cx="4334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02CADD11-5BBF-43B9-5C17-54D324A81D2D}"/>
                  </a:ext>
                </a:extLst>
              </p14:cNvPr>
              <p14:cNvContentPartPr/>
              <p14:nvPr/>
            </p14:nvContentPartPr>
            <p14:xfrm>
              <a:off x="4679624" y="1349718"/>
              <a:ext cx="360" cy="36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02CADD11-5BBF-43B9-5C17-54D324A81D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6624" y="128707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42320" y="1548990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9320" y="148599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263671" y="1478009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00620" y="1414955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275346" y="2977244"/>
            <a:ext cx="4557015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Аспект производительности:</a:t>
            </a:r>
          </a:p>
          <a:p>
            <a:pPr algn="l"/>
            <a:r>
              <a:rPr lang="ru-RU" sz="3200" dirty="0">
                <a:latin typeface="+mj-lt"/>
              </a:rPr>
              <a:t>вторичный индекс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E1E9C742-74DE-9E35-1578-FA7DD7BDDBD9}"/>
              </a:ext>
            </a:extLst>
          </p:cNvPr>
          <p:cNvSpPr/>
          <p:nvPr/>
        </p:nvSpPr>
        <p:spPr>
          <a:xfrm>
            <a:off x="4718854" y="266730"/>
            <a:ext cx="7333688" cy="5757153"/>
          </a:xfrm>
          <a:prstGeom prst="roundRect">
            <a:avLst>
              <a:gd name="adj" fmla="val 341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EBCEB-D1F5-57DD-1555-41C460BECB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6196" y="834117"/>
            <a:ext cx="6670203" cy="4738624"/>
          </a:xfrm>
          <a:prstGeom prst="rect">
            <a:avLst/>
          </a:prstGeom>
          <a:ln w="114300">
            <a:solidFill>
              <a:schemeClr val="bg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57573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BCDE742-4631-A3C8-F313-774F8587698A}"/>
              </a:ext>
            </a:extLst>
          </p:cNvPr>
          <p:cNvSpPr/>
          <p:nvPr/>
        </p:nvSpPr>
        <p:spPr>
          <a:xfrm>
            <a:off x="6734237" y="4178134"/>
            <a:ext cx="4119294" cy="1749480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9698C0DE-EC30-6A95-7D12-9AED0E74D14E}"/>
                  </a:ext>
                </a:extLst>
              </p14:cNvPr>
              <p14:cNvContentPartPr/>
              <p14:nvPr/>
            </p14:nvContentPartPr>
            <p14:xfrm>
              <a:off x="5873760" y="867142"/>
              <a:ext cx="74520" cy="45792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9698C0DE-EC30-6A95-7D12-9AED0E74D1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0760" y="804142"/>
                <a:ext cx="20016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3CCB68D-6D3D-1D7B-41FC-3603A0EB8BDC}"/>
                  </a:ext>
                </a:extLst>
              </p14:cNvPr>
              <p14:cNvContentPartPr/>
              <p14:nvPr/>
            </p14:nvContentPartPr>
            <p14:xfrm>
              <a:off x="408960" y="1376902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3CCB68D-6D3D-1D7B-41FC-3603A0EB8B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960" y="13139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42320" y="1548990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9320" y="148599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493305" y="1241526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30254" y="1178472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6731134" y="1706415"/>
            <a:ext cx="4666622" cy="2274469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/>
              <a:t>Считывание нескольких таблиц баз данных, доступ с инициированием изменений (</a:t>
            </a:r>
            <a:r>
              <a:rPr lang="ro-RO" sz="3200" dirty="0"/>
              <a:t>Outlook)</a:t>
            </a:r>
            <a:endParaRPr lang="ru-RU" sz="3200" dirty="0">
              <a:latin typeface="+mj-lt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402944" y="0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AE97E7A8-E38D-1BE4-0DC8-62F9FFC0A2DA}"/>
              </a:ext>
            </a:extLst>
          </p:cNvPr>
          <p:cNvSpPr/>
          <p:nvPr/>
        </p:nvSpPr>
        <p:spPr>
          <a:xfrm>
            <a:off x="398855" y="1230666"/>
            <a:ext cx="5275968" cy="4945722"/>
          </a:xfrm>
          <a:prstGeom prst="roundRect">
            <a:avLst>
              <a:gd name="adj" fmla="val 360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F3748F-93B7-5300-F5B8-1B9A462EE3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4244" y="1603637"/>
            <a:ext cx="4462304" cy="42486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14300" cmpd="sng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8" name="Заголовок 5">
            <a:extLst>
              <a:ext uri="{FF2B5EF4-FFF2-40B4-BE49-F238E27FC236}">
                <a16:creationId xmlns:a16="http://schemas.microsoft.com/office/drawing/2014/main" id="{F831D498-EF73-CBC5-CE80-FEA6095FB3BC}"/>
              </a:ext>
            </a:extLst>
          </p:cNvPr>
          <p:cNvSpPr txBox="1">
            <a:spLocks/>
          </p:cNvSpPr>
          <p:nvPr/>
        </p:nvSpPr>
        <p:spPr>
          <a:xfrm>
            <a:off x="6965675" y="4303750"/>
            <a:ext cx="3887856" cy="1597360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1600" b="1" dirty="0">
                <a:latin typeface="+mn-lt"/>
              </a:rPr>
              <a:t>Часто возникает необходимость считывания и просмотра данных из различных таблиц.</a:t>
            </a:r>
          </a:p>
          <a:p>
            <a:pPr algn="l"/>
            <a:r>
              <a:rPr lang="ru-RU" sz="1600" b="1" dirty="0">
                <a:latin typeface="+mn-lt"/>
              </a:rPr>
              <a:t>Прежде всего, следует найти повторно используемые компоненты, применяемые для операции считывания.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55578C8-BB3C-023D-4731-9A419C64003A}"/>
                  </a:ext>
                </a:extLst>
              </p14:cNvPr>
              <p14:cNvContentPartPr/>
              <p14:nvPr/>
            </p14:nvContentPartPr>
            <p14:xfrm>
              <a:off x="6026400" y="1318582"/>
              <a:ext cx="4680" cy="903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55578C8-BB3C-023D-4731-9A419C6400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63400" y="1255942"/>
                <a:ext cx="13032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ABD34DBB-7158-F116-3EE3-6F4A33CC0579}"/>
              </a:ext>
            </a:extLst>
          </p:cNvPr>
          <p:cNvGrpSpPr/>
          <p:nvPr/>
        </p:nvGrpSpPr>
        <p:grpSpPr>
          <a:xfrm>
            <a:off x="6122160" y="1235782"/>
            <a:ext cx="411480" cy="150840"/>
            <a:chOff x="6122160" y="1235782"/>
            <a:chExt cx="4114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0B8AA9CC-8C97-535D-6475-4049EC27C089}"/>
                    </a:ext>
                  </a:extLst>
                </p14:cNvPr>
                <p14:cNvContentPartPr/>
                <p14:nvPr/>
              </p14:nvContentPartPr>
              <p14:xfrm>
                <a:off x="6122160" y="1235782"/>
                <a:ext cx="374040" cy="15084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0B8AA9CC-8C97-535D-6475-4049EC27C0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59520" y="1173142"/>
                  <a:ext cx="499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68316EF7-2F4F-F500-6C2C-D8A9940D85AB}"/>
                    </a:ext>
                  </a:extLst>
                </p14:cNvPr>
                <p14:cNvContentPartPr/>
                <p14:nvPr/>
              </p14:nvContentPartPr>
              <p14:xfrm>
                <a:off x="6533280" y="1341622"/>
                <a:ext cx="360" cy="36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68316EF7-2F4F-F500-6C2C-D8A9940D85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0280" y="12786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453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-350834" y="3047318"/>
            <a:ext cx="8132479" cy="985654"/>
          </a:xfrm>
        </p:spPr>
        <p:txBody>
          <a:bodyPr wrap="square">
            <a:spAutoFit/>
          </a:bodyPr>
          <a:lstStyle/>
          <a:p>
            <a:r>
              <a:rPr lang="ru-RU" sz="6600" dirty="0"/>
              <a:t>Глава 5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04A723E6-28F7-3B6F-B2AC-B840086B3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407613" y="4032972"/>
            <a:ext cx="10796036" cy="489365"/>
          </a:xfrm>
        </p:spPr>
        <p:txBody>
          <a:bodyPr/>
          <a:lstStyle/>
          <a:p>
            <a:pPr algn="r"/>
            <a:r>
              <a:rPr lang="ru-RU" sz="3200" dirty="0"/>
              <a:t>Сбор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40089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DB946FC1-877C-3C7E-8D3F-8233451A2B23}"/>
                  </a:ext>
                </a:extLst>
              </p14:cNvPr>
              <p14:cNvContentPartPr/>
              <p14:nvPr/>
            </p14:nvContentPartPr>
            <p14:xfrm>
              <a:off x="5585400" y="6343462"/>
              <a:ext cx="1380240" cy="1047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DB946FC1-877C-3C7E-8D3F-8233451A2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2760" y="6280822"/>
                <a:ext cx="15058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97F86E1-5F59-6A59-6B8B-BBB2D44D98A6}"/>
                  </a:ext>
                </a:extLst>
              </p14:cNvPr>
              <p14:cNvContentPartPr/>
              <p14:nvPr/>
            </p14:nvContentPartPr>
            <p14:xfrm>
              <a:off x="2712240" y="6282982"/>
              <a:ext cx="3539880" cy="1508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97F86E1-5F59-6A59-6B8B-BBB2D44D98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9600" y="6220342"/>
                <a:ext cx="36655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8A2B211-D27F-DEB2-37CD-768736925BFA}"/>
                  </a:ext>
                </a:extLst>
              </p14:cNvPr>
              <p14:cNvContentPartPr/>
              <p14:nvPr/>
            </p14:nvContentPartPr>
            <p14:xfrm>
              <a:off x="294840" y="6258502"/>
              <a:ext cx="2714400" cy="1026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8A2B211-D27F-DEB2-37CD-768736925B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40" y="6195502"/>
                <a:ext cx="2840040" cy="22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7C71358-46EF-DDD1-DB64-E532EDAEACD7}"/>
              </a:ext>
            </a:extLst>
          </p:cNvPr>
          <p:cNvGrpSpPr/>
          <p:nvPr/>
        </p:nvGrpSpPr>
        <p:grpSpPr>
          <a:xfrm>
            <a:off x="334080" y="1278262"/>
            <a:ext cx="6638760" cy="167760"/>
            <a:chOff x="334080" y="1278262"/>
            <a:chExt cx="663876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841A540-E018-FFB9-9B5A-9234D4A4E6B0}"/>
                    </a:ext>
                  </a:extLst>
                </p14:cNvPr>
                <p14:cNvContentPartPr/>
                <p14:nvPr/>
              </p14:nvContentPartPr>
              <p14:xfrm>
                <a:off x="1805040" y="1278262"/>
                <a:ext cx="5167800" cy="1677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841A540-E018-FFB9-9B5A-9234D4A4E6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2400" y="1215622"/>
                  <a:ext cx="5293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2DF20F4-13AF-6BA7-9089-A543FB8B99A5}"/>
                    </a:ext>
                  </a:extLst>
                </p14:cNvPr>
                <p14:cNvContentPartPr/>
                <p14:nvPr/>
              </p14:nvContentPartPr>
              <p14:xfrm>
                <a:off x="334080" y="1290862"/>
                <a:ext cx="1432800" cy="13428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2DF20F4-13AF-6BA7-9089-A543FB8B99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440" y="1227862"/>
                  <a:ext cx="155844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42320" y="1548990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9320" y="148599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7852380" y="3203519"/>
            <a:ext cx="4339620" cy="1388072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Пример объединения таблиц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402944" y="0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B82F209A-D271-9988-2BA5-B4E4AA3FB814}"/>
              </a:ext>
            </a:extLst>
          </p:cNvPr>
          <p:cNvSpPr/>
          <p:nvPr/>
        </p:nvSpPr>
        <p:spPr>
          <a:xfrm>
            <a:off x="241069" y="1139369"/>
            <a:ext cx="6638760" cy="5065488"/>
          </a:xfrm>
          <a:prstGeom prst="roundRect">
            <a:avLst>
              <a:gd name="adj" fmla="val 452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03E374-8E21-84B9-74DC-F8435FFBD9B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3946"/>
          <a:stretch/>
        </p:blipFill>
        <p:spPr>
          <a:xfrm>
            <a:off x="604744" y="1491798"/>
            <a:ext cx="5911409" cy="43606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14300"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8822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A6242625-5612-F215-E327-E0D3BDD4E1FE}"/>
                  </a:ext>
                </a:extLst>
              </p14:cNvPr>
              <p14:cNvContentPartPr/>
              <p14:nvPr/>
            </p14:nvContentPartPr>
            <p14:xfrm>
              <a:off x="4837258" y="6331866"/>
              <a:ext cx="3197520" cy="4464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A6242625-5612-F215-E327-E0D3BDD4E1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4265" y="6269370"/>
                <a:ext cx="3323146" cy="169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5AC9ED5A-B223-F65A-7653-E8703668F8F4}"/>
                  </a:ext>
                </a:extLst>
              </p14:cNvPr>
              <p14:cNvContentPartPr/>
              <p14:nvPr/>
            </p14:nvContentPartPr>
            <p14:xfrm>
              <a:off x="4827898" y="1393026"/>
              <a:ext cx="163080" cy="36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5AC9ED5A-B223-F65A-7653-E8703668F8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4898" y="1330026"/>
                <a:ext cx="2887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6E942297-CDE6-7FA5-F9C1-C933E7D33B49}"/>
                  </a:ext>
                </a:extLst>
              </p14:cNvPr>
              <p14:cNvContentPartPr/>
              <p14:nvPr/>
            </p14:nvContentPartPr>
            <p14:xfrm>
              <a:off x="8134858" y="6200540"/>
              <a:ext cx="3735000" cy="1609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6E942297-CDE6-7FA5-F9C1-C933E7D33B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1858" y="6137540"/>
                <a:ext cx="386064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42320" y="1548990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9320" y="148599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493305" y="1288824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30254" y="1225770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1148961" y="3201831"/>
            <a:ext cx="4286356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Записи для определения объединения таблиц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402944" y="0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0B06D87-2BB9-BA47-2178-07A48A92DFE9}"/>
              </a:ext>
            </a:extLst>
          </p:cNvPr>
          <p:cNvSpPr/>
          <p:nvPr/>
        </p:nvSpPr>
        <p:spPr>
          <a:xfrm>
            <a:off x="4990978" y="980897"/>
            <a:ext cx="6958722" cy="5385893"/>
          </a:xfrm>
          <a:prstGeom prst="roundRect">
            <a:avLst>
              <a:gd name="adj" fmla="val 401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1CA64D-750F-4BA4-EBF9-7C77365083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5317" y="1411729"/>
            <a:ext cx="6086030" cy="45321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7412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BE1F601-6CE0-88DD-A78A-CF4CD525D021}"/>
              </a:ext>
            </a:extLst>
          </p:cNvPr>
          <p:cNvGrpSpPr/>
          <p:nvPr/>
        </p:nvGrpSpPr>
        <p:grpSpPr>
          <a:xfrm>
            <a:off x="313498" y="1230306"/>
            <a:ext cx="11528640" cy="244080"/>
            <a:chOff x="313498" y="1230306"/>
            <a:chExt cx="1152864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E95C9AA5-BB27-97B8-1CD3-7D459A6E0706}"/>
                    </a:ext>
                  </a:extLst>
                </p14:cNvPr>
                <p14:cNvContentPartPr/>
                <p14:nvPr/>
              </p14:nvContentPartPr>
              <p14:xfrm>
                <a:off x="313498" y="1307706"/>
                <a:ext cx="4257360" cy="16668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E95C9AA5-BB27-97B8-1CD3-7D459A6E070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498" y="1244706"/>
                  <a:ext cx="4383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3B3DF46-31B5-7292-24BF-C4A6534D2BEB}"/>
                    </a:ext>
                  </a:extLst>
                </p14:cNvPr>
                <p14:cNvContentPartPr/>
                <p14:nvPr/>
              </p14:nvContentPartPr>
              <p14:xfrm>
                <a:off x="3966778" y="1344786"/>
                <a:ext cx="1942200" cy="450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3B3DF46-31B5-7292-24BF-C4A6534D2B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04138" y="1281786"/>
                  <a:ext cx="2067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346D0322-0207-1716-99A9-DE32BF18FC46}"/>
                    </a:ext>
                  </a:extLst>
                </p14:cNvPr>
                <p14:cNvContentPartPr/>
                <p14:nvPr/>
              </p14:nvContentPartPr>
              <p14:xfrm>
                <a:off x="5896378" y="1230306"/>
                <a:ext cx="5945760" cy="2149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346D0322-0207-1716-99A9-DE32BF18FC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3378" y="1167666"/>
                  <a:ext cx="6071400" cy="34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600452" y="1016153"/>
            <a:ext cx="7441325" cy="710964"/>
          </a:xfr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При объединении таблиц необходимо ответить на три вопроса:</a:t>
            </a:r>
            <a:endParaRPr lang="ru-RU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706858" y="2296250"/>
            <a:ext cx="9421147" cy="34778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000" b="1" dirty="0"/>
              <a:t>Объединяемые таблицы</a:t>
            </a:r>
          </a:p>
          <a:p>
            <a:pPr lvl="1"/>
            <a:r>
              <a:rPr lang="ru-RU" sz="2000" b="1" dirty="0">
                <a:solidFill>
                  <a:srgbClr val="0F5F90"/>
                </a:solidFill>
              </a:rPr>
              <a:t>К каким таблицам базы данных должен быть получен доступ?</a:t>
            </a:r>
          </a:p>
          <a:p>
            <a:pPr lvl="1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r>
              <a:rPr lang="ru-RU" sz="2000" b="1" dirty="0"/>
              <a:t>Условие соединения</a:t>
            </a:r>
          </a:p>
          <a:p>
            <a:pPr algn="r"/>
            <a:r>
              <a:rPr lang="ru-RU" sz="2000" b="1" dirty="0">
                <a:solidFill>
                  <a:srgbClr val="0F5F90"/>
                </a:solidFill>
              </a:rPr>
              <a:t>Какому условию должны соответствовать записи, выбираемые из объединяемых таблиц и преобразуемые в объединенную запись?</a:t>
            </a:r>
          </a:p>
          <a:p>
            <a:pPr algn="r"/>
            <a:endParaRPr lang="ru-RU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ru-RU" sz="2000" b="1" dirty="0"/>
              <a:t>Объединяемые столбцы</a:t>
            </a:r>
          </a:p>
          <a:p>
            <a:pPr lvl="1"/>
            <a:r>
              <a:rPr lang="ru-RU" sz="2000" b="1" dirty="0">
                <a:solidFill>
                  <a:srgbClr val="0F5F90"/>
                </a:solidFill>
              </a:rPr>
              <a:t>Какие столбцы из объединяемых таблиц должны быть доступны в объединенной таблице?</a:t>
            </a:r>
          </a:p>
          <a:p>
            <a:pPr algn="ctr"/>
            <a:endParaRPr lang="ru-RU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289287" y="1934096"/>
            <a:ext cx="10063656" cy="3840029"/>
          </a:xfrm>
          <a:prstGeom prst="roundRect">
            <a:avLst/>
          </a:prstGeom>
          <a:ln w="76200" cmpd="sng">
            <a:solidFill>
              <a:srgbClr val="FCBA14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09D1682A-4907-9986-8ED5-46F2AA2D7776}"/>
                  </a:ext>
                </a:extLst>
              </p14:cNvPr>
              <p14:cNvContentPartPr/>
              <p14:nvPr/>
            </p14:nvContentPartPr>
            <p14:xfrm>
              <a:off x="6656338" y="6317106"/>
              <a:ext cx="5254200" cy="1170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09D1682A-4907-9986-8ED5-46F2AA2D777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3338" y="6254106"/>
                <a:ext cx="537984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C14FE18-BF14-5EF9-0429-1955C9B47EA7}"/>
              </a:ext>
            </a:extLst>
          </p:cNvPr>
          <p:cNvGrpSpPr/>
          <p:nvPr/>
        </p:nvGrpSpPr>
        <p:grpSpPr>
          <a:xfrm>
            <a:off x="276418" y="6257706"/>
            <a:ext cx="6432480" cy="131760"/>
            <a:chOff x="276418" y="6257706"/>
            <a:chExt cx="643248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0995C241-3A0B-41BC-81E6-8BA3D16546C6}"/>
                    </a:ext>
                  </a:extLst>
                </p14:cNvPr>
                <p14:cNvContentPartPr/>
                <p14:nvPr/>
              </p14:nvContentPartPr>
              <p14:xfrm>
                <a:off x="3539458" y="6257706"/>
                <a:ext cx="3169440" cy="1317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0995C241-3A0B-41BC-81E6-8BA3D16546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76818" y="6194706"/>
                  <a:ext cx="3295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C179D3A7-90A3-0B42-2A9C-5A71F0268BB8}"/>
                    </a:ext>
                  </a:extLst>
                </p14:cNvPr>
                <p14:cNvContentPartPr/>
                <p14:nvPr/>
              </p14:nvContentPartPr>
              <p14:xfrm>
                <a:off x="2081098" y="6343026"/>
                <a:ext cx="1586520" cy="93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C179D3A7-90A3-0B42-2A9C-5A71F0268BB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18458" y="6280386"/>
                  <a:ext cx="1712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B6DD59FA-1276-6AEC-9E85-7058E973607E}"/>
                    </a:ext>
                  </a:extLst>
                </p14:cNvPr>
                <p14:cNvContentPartPr/>
                <p14:nvPr/>
              </p14:nvContentPartPr>
              <p14:xfrm>
                <a:off x="839098" y="6261666"/>
                <a:ext cx="1420560" cy="626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B6DD59FA-1276-6AEC-9E85-7058E973607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6098" y="6199026"/>
                  <a:ext cx="1546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C6C220C-8977-AC1B-E975-BD57CE357418}"/>
                    </a:ext>
                  </a:extLst>
                </p14:cNvPr>
                <p14:cNvContentPartPr/>
                <p14:nvPr/>
              </p14:nvContentPartPr>
              <p14:xfrm>
                <a:off x="276418" y="6261666"/>
                <a:ext cx="572040" cy="673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C6C220C-8977-AC1B-E975-BD57CE35741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3418" y="6199026"/>
                  <a:ext cx="697680" cy="19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8468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A48B3B4-26A6-4779-88CA-D624998AB1B4}"/>
                  </a:ext>
                </a:extLst>
              </p14:cNvPr>
              <p14:cNvContentPartPr/>
              <p14:nvPr/>
            </p14:nvContentPartPr>
            <p14:xfrm>
              <a:off x="6907320" y="1384102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A48B3B4-26A6-4779-88CA-D624998AB1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4320" y="1321462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2026E16-522A-D7CC-5B5E-8BA44DD07E3F}"/>
              </a:ext>
            </a:extLst>
          </p:cNvPr>
          <p:cNvGrpSpPr/>
          <p:nvPr/>
        </p:nvGrpSpPr>
        <p:grpSpPr>
          <a:xfrm>
            <a:off x="414000" y="1269262"/>
            <a:ext cx="6310080" cy="243360"/>
            <a:chOff x="414000" y="1269262"/>
            <a:chExt cx="631008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5D2F436-0678-3EA8-60B6-05AC134EC44D}"/>
                    </a:ext>
                  </a:extLst>
                </p14:cNvPr>
                <p14:cNvContentPartPr/>
                <p14:nvPr/>
              </p14:nvContentPartPr>
              <p14:xfrm>
                <a:off x="731160" y="1269262"/>
                <a:ext cx="5992920" cy="243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5D2F436-0678-3EA8-60B6-05AC134EC4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520" y="1206622"/>
                  <a:ext cx="6118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0EF6FA1-36C0-345D-335A-0A29D94BF798}"/>
                    </a:ext>
                  </a:extLst>
                </p14:cNvPr>
                <p14:cNvContentPartPr/>
                <p14:nvPr/>
              </p14:nvContentPartPr>
              <p14:xfrm>
                <a:off x="414000" y="1282582"/>
                <a:ext cx="1115280" cy="1555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0EF6FA1-36C0-345D-335A-0A29D94BF7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360" y="1219942"/>
                  <a:ext cx="12409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21A1E29-38DC-985D-A34E-7421ACDB86F2}"/>
                  </a:ext>
                </a:extLst>
              </p14:cNvPr>
              <p14:cNvContentPartPr/>
              <p14:nvPr/>
            </p14:nvContentPartPr>
            <p14:xfrm>
              <a:off x="5624640" y="6299902"/>
              <a:ext cx="1239840" cy="99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21A1E29-38DC-985D-A34E-7421ACDB86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1640" y="6236902"/>
                <a:ext cx="13654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4C24E64-9641-3991-E7CD-E3250CBD569A}"/>
                  </a:ext>
                </a:extLst>
              </p14:cNvPr>
              <p14:cNvContentPartPr/>
              <p14:nvPr/>
            </p14:nvContentPartPr>
            <p14:xfrm>
              <a:off x="372960" y="6272182"/>
              <a:ext cx="5270760" cy="1231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4C24E64-9641-3991-E7CD-E3250CBD56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320" y="6209182"/>
                <a:ext cx="53964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42320" y="1548990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9320" y="148599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8145482" y="3146367"/>
            <a:ext cx="4286356" cy="1831271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Варианты внедрения объединения таблиц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402944" y="0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C8EE462-0A82-A11D-265A-0E43D5F1E245}"/>
              </a:ext>
            </a:extLst>
          </p:cNvPr>
          <p:cNvSpPr/>
          <p:nvPr/>
        </p:nvSpPr>
        <p:spPr>
          <a:xfrm>
            <a:off x="241069" y="1398958"/>
            <a:ext cx="6483011" cy="4852211"/>
          </a:xfrm>
          <a:prstGeom prst="roundRect">
            <a:avLst>
              <a:gd name="adj" fmla="val 3647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F59FD5-B6E8-929F-2FD2-7422C17420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684" y="1635593"/>
            <a:ext cx="5901211" cy="4410379"/>
          </a:xfrm>
          <a:prstGeom prst="rect">
            <a:avLst/>
          </a:prstGeom>
          <a:ln w="1143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6C934E6A-6225-C36D-31BB-F313BC438B7C}"/>
                  </a:ext>
                </a:extLst>
              </p14:cNvPr>
              <p14:cNvContentPartPr/>
              <p14:nvPr/>
            </p14:nvContentPartPr>
            <p14:xfrm>
              <a:off x="6821640" y="1411102"/>
              <a:ext cx="75600" cy="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6C934E6A-6225-C36D-31BB-F313BC438B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59000" y="1348102"/>
                <a:ext cx="20124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42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1271951" y="863349"/>
            <a:ext cx="8782447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ru-RU" sz="3200" dirty="0">
                <a:latin typeface="+mj-lt"/>
              </a:rPr>
              <a:t>Доступ к базе данных для изменения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402944" y="0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15" name="Прямоугольник с двумя скругленными соседними углами 14">
            <a:extLst>
              <a:ext uri="{FF2B5EF4-FFF2-40B4-BE49-F238E27FC236}">
                <a16:creationId xmlns:a16="http://schemas.microsoft.com/office/drawing/2014/main" id="{11A99643-9014-D17D-A4F1-E87A3F3CEFCA}"/>
              </a:ext>
            </a:extLst>
          </p:cNvPr>
          <p:cNvSpPr/>
          <p:nvPr/>
        </p:nvSpPr>
        <p:spPr>
          <a:xfrm rot="10800000">
            <a:off x="2648607" y="1636890"/>
            <a:ext cx="6820670" cy="4495532"/>
          </a:xfrm>
          <a:prstGeom prst="round2SameRect">
            <a:avLst>
              <a:gd name="adj1" fmla="val 3719"/>
              <a:gd name="adj2" fmla="val 3608"/>
            </a:avLst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E25899-DB04-7B1C-9052-257F9A45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22" y="1908751"/>
            <a:ext cx="6222987" cy="39434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14300">
            <a:solidFill>
              <a:schemeClr val="accent3">
                <a:lumMod val="20000"/>
                <a:lumOff val="8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911886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62607" y="3473608"/>
            <a:ext cx="11438616" cy="1541961"/>
          </a:xfr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8: Сбор данных с использованием цикла </a:t>
            </a:r>
            <a:r>
              <a:rPr lang="ro-RO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SELECT</a:t>
            </a:r>
            <a:endParaRPr lang="ru-RU" sz="54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46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7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программировать доступ к базе данных с использованием циклов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161211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ограничивать выбор данных в соответствии с параметрами ввода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3407" y="452071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24632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688614"/>
            <a:ext cx="7876729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Необходимо расширить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программу так, чтобы в результате ее выполнения выводились только те расписания рейсов, которые относятся к выбранным пользователем авиакомпаниям.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Список должен также включать в себя процентное соотношение занятых мест для каждого рейса.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461928" y="2196570"/>
            <a:ext cx="9065172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1903584" y="2625550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08B0EF2-560B-E1EE-8AA4-AF8CF0803A4D}"/>
              </a:ext>
            </a:extLst>
          </p:cNvPr>
          <p:cNvSpPr/>
          <p:nvPr/>
        </p:nvSpPr>
        <p:spPr>
          <a:xfrm>
            <a:off x="2122321" y="3872601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80321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587494" y="422639"/>
            <a:ext cx="10273307" cy="832536"/>
          </a:xfrm>
        </p:spPr>
        <p:txBody>
          <a:bodyPr wrap="square">
            <a:spAutoFit/>
          </a:bodyPr>
          <a:lstStyle/>
          <a:p>
            <a:r>
              <a:rPr lang="ru-RU" dirty="0"/>
              <a:t>Задание 1: Считывание нескольких строк с</a:t>
            </a:r>
            <a:r>
              <a:rPr lang="en-US" dirty="0"/>
              <a:t> </a:t>
            </a:r>
            <a:r>
              <a:rPr lang="ru-RU" dirty="0"/>
              <a:t>использованием цикла согласно выбору пользователя</a:t>
            </a:r>
            <a:endParaRPr lang="ru-RU" dirty="0">
              <a:latin typeface="+mj-lt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1188483" y="2061562"/>
            <a:ext cx="10283076" cy="3524597"/>
          </a:xfrm>
          <a:prstGeom prst="roundRect">
            <a:avLst>
              <a:gd name="adj" fmla="val 4586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587494" y="2603061"/>
            <a:ext cx="9884065" cy="31393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/>
              <a:t>Скопируйте исполняемую программу </a:t>
            </a:r>
            <a:r>
              <a:rPr lang="ro-RO" b="1" dirty="0"/>
              <a:t>ZBC400_##_GS_LIST (</a:t>
            </a:r>
            <a:r>
              <a:rPr lang="ru-RU" b="1" dirty="0"/>
              <a:t>решение для упражнения из урока </a:t>
            </a:r>
            <a:r>
              <a:rPr lang="en-US" b="1" dirty="0"/>
              <a:t>“</a:t>
            </a:r>
            <a:r>
              <a:rPr lang="ru-RU" b="1" dirty="0"/>
              <a:t>Разработка программ и организация разработок</a:t>
            </a:r>
            <a:r>
              <a:rPr lang="ro-RO" b="1" dirty="0"/>
              <a:t>”) </a:t>
            </a:r>
            <a:r>
              <a:rPr lang="ru-RU" b="1" dirty="0"/>
              <a:t>или шаблон </a:t>
            </a:r>
            <a:r>
              <a:rPr lang="ro-RO" b="1" dirty="0"/>
              <a:t>SAPBC400WBS_GS_LIST </a:t>
            </a:r>
            <a:r>
              <a:rPr lang="ru-RU" b="1" dirty="0"/>
              <a:t>и присвойте им новое имя</a:t>
            </a:r>
            <a:r>
              <a:rPr lang="en-US" b="1" dirty="0"/>
              <a:t> </a:t>
            </a:r>
            <a:r>
              <a:rPr lang="ro-RO" b="1" dirty="0"/>
              <a:t>ZBC400_##_SELECT_SFLIGHT.</a:t>
            </a:r>
          </a:p>
          <a:p>
            <a:endParaRPr lang="ro-RO" b="1" dirty="0"/>
          </a:p>
          <a:p>
            <a:r>
              <a:rPr lang="ro-RO" b="1" dirty="0"/>
              <a:t>2. </a:t>
            </a:r>
            <a:r>
              <a:rPr lang="ru-RU" b="1" dirty="0"/>
              <a:t> Измените определение рабочей области (рекомендуемое имя: </a:t>
            </a:r>
            <a:r>
              <a:rPr lang="ro-RO" b="1" dirty="0" err="1"/>
              <a:t>wa_flight</a:t>
            </a:r>
            <a:r>
              <a:rPr lang="ro-RO" b="1" dirty="0"/>
              <a:t>). </a:t>
            </a:r>
            <a:r>
              <a:rPr lang="ru-RU" b="1" dirty="0"/>
              <a:t>После этого используйте глобальную структуру </a:t>
            </a:r>
            <a:r>
              <a:rPr lang="ro-RO" b="1" dirty="0"/>
              <a:t>SBC400FOCC </a:t>
            </a:r>
            <a:r>
              <a:rPr lang="ru-RU" b="1" dirty="0"/>
              <a:t>для типизации. Просмотрите информацию о полях этой структуры.</a:t>
            </a:r>
            <a:endParaRPr lang="en-US" b="1" dirty="0"/>
          </a:p>
          <a:p>
            <a:endParaRPr lang="ru-RU" b="1" dirty="0"/>
          </a:p>
          <a:p>
            <a:r>
              <a:rPr lang="ru-RU" b="1" dirty="0"/>
              <a:t>3.  Определите параметр ввода для сокращенного названия авиакомпании.</a:t>
            </a:r>
            <a:endParaRPr lang="en-US" b="1" dirty="0"/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Прямоугольник с двумя скругленными соседними углами 6">
            <a:extLst>
              <a:ext uri="{FF2B5EF4-FFF2-40B4-BE49-F238E27FC236}">
                <a16:creationId xmlns:a16="http://schemas.microsoft.com/office/drawing/2014/main" id="{524043E7-5611-5398-54C6-C08AB2740DA4}"/>
              </a:ext>
            </a:extLst>
          </p:cNvPr>
          <p:cNvSpPr/>
          <p:nvPr/>
        </p:nvSpPr>
        <p:spPr>
          <a:xfrm>
            <a:off x="1188483" y="2061562"/>
            <a:ext cx="10283075" cy="382383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037969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29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153966" y="315912"/>
            <a:ext cx="10724717" cy="832536"/>
          </a:xfrm>
        </p:spPr>
        <p:txBody>
          <a:bodyPr wrap="square">
            <a:spAutoFit/>
          </a:bodyPr>
          <a:lstStyle/>
          <a:p>
            <a:r>
              <a:rPr lang="ru-RU" dirty="0"/>
              <a:t>Задание 1: Считывание нескольких строк с использованием цикла согласно выбору пользователя</a:t>
            </a:r>
            <a:endParaRPr lang="ru-RU" dirty="0">
              <a:latin typeface="+mj-lt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761230" y="2377445"/>
            <a:ext cx="10724716" cy="3101950"/>
          </a:xfrm>
          <a:prstGeom prst="roundRect">
            <a:avLst>
              <a:gd name="adj" fmla="val 3920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153966" y="3196249"/>
            <a:ext cx="10150073" cy="203132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4. В таблице базы данных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SFLIGHT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должны выбираться все расписания рейсов для выбранной пользователем авиакомпании. Ограничьте выбор полями таблицы, для которых в рабочей области содержится целевое поле.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5. Каково первое ключевое поле прозрачной таблицы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SFLIGHT?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Содержит ли оператор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SELECT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выражение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</a:rPr>
              <a:t>WHERE?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Используется ли первичный индекс в интерфейсе базы данных (до сих пор)?</a:t>
            </a:r>
          </a:p>
        </p:txBody>
      </p:sp>
      <p:sp>
        <p:nvSpPr>
          <p:cNvPr id="7" name="Прямоугольник с двумя скругленными соседними углами 6">
            <a:extLst>
              <a:ext uri="{FF2B5EF4-FFF2-40B4-BE49-F238E27FC236}">
                <a16:creationId xmlns:a16="http://schemas.microsoft.com/office/drawing/2014/main" id="{FB32140B-4D04-C67E-02C3-5527032B24C3}"/>
              </a:ext>
            </a:extLst>
          </p:cNvPr>
          <p:cNvSpPr/>
          <p:nvPr/>
        </p:nvSpPr>
        <p:spPr>
          <a:xfrm>
            <a:off x="761230" y="2377445"/>
            <a:ext cx="10724716" cy="448887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65373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9203" y="270524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96140" y="362490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72076" y="450846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39203" y="5386279"/>
            <a:ext cx="457200" cy="457200"/>
          </a:xfrm>
          <a:prstGeom prst="rect">
            <a:avLst/>
          </a:prstGeom>
        </p:spPr>
      </p:pic>
      <p:graphicFrame>
        <p:nvGraphicFramePr>
          <p:cNvPr id="18" name="Таблица 19">
            <a:extLst>
              <a:ext uri="{FF2B5EF4-FFF2-40B4-BE49-F238E27FC236}">
                <a16:creationId xmlns:a16="http://schemas.microsoft.com/office/drawing/2014/main" id="{657FF9C5-DDFB-2E70-ABA9-6515E3D2D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32397"/>
              </p:ext>
            </p:extLst>
          </p:nvPr>
        </p:nvGraphicFramePr>
        <p:xfrm>
          <a:off x="1887073" y="2689410"/>
          <a:ext cx="9110224" cy="28956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110224">
                  <a:extLst>
                    <a:ext uri="{9D8B030D-6E8A-4147-A177-3AD203B41FA5}">
                      <a16:colId xmlns:a16="http://schemas.microsoft.com/office/drawing/2014/main" val="105184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перечислять различные методы поиска соответствующих таблиц баз</a:t>
                      </a:r>
                      <a:r>
                        <a:rPr lang="en-US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 </a:t>
                      </a: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данных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реализовывать доступ для чтения к определенным столбцам и строкам в таблице базы данных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8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описывать различные способы получения доступа для чтения к нескольким таблицам базы данных</a:t>
                      </a:r>
                      <a:endParaRPr lang="ru-RU" sz="2000" b="1" dirty="0">
                        <a:solidFill>
                          <a:srgbClr val="0F5F90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34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пояснять концепцию полномочий </a:t>
                      </a:r>
                      <a:r>
                        <a:rPr lang="ro-RO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SAP</a:t>
                      </a:r>
                      <a:r>
                        <a:rPr lang="en-US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;</a:t>
                      </a:r>
                      <a:endParaRPr lang="ru-RU" sz="2000" b="1" dirty="0">
                        <a:solidFill>
                          <a:srgbClr val="0F5F9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="1" u="none" strike="noStrike" dirty="0">
                          <a:solidFill>
                            <a:srgbClr val="0F5F90"/>
                          </a:solidFill>
                          <a:effectLst/>
                        </a:rPr>
                        <a:t>внедрять проверки полномочий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25343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1887437" y="1965212"/>
            <a:ext cx="5706049" cy="461665"/>
          </a:xfrm>
          <a:prstGeom prst="rect">
            <a:avLst/>
          </a:prstGeom>
          <a:solidFill>
            <a:srgbClr val="FCBA14"/>
          </a:solidFill>
        </p:spPr>
        <p:txBody>
          <a:bodyPr wrap="none" rIns="0" rtlCol="0" anchor="ctr" anchorCtr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Прослушав эту главу, вы сможете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23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302057" y="412450"/>
            <a:ext cx="8647643" cy="944874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2:</a:t>
            </a:r>
            <a:r>
              <a:rPr lang="en-US" sz="3200" dirty="0"/>
              <a:t> </a:t>
            </a:r>
            <a:r>
              <a:rPr lang="ru-RU" sz="3200" dirty="0"/>
              <a:t>Расчет процентной занятости мест по рейсу</a:t>
            </a:r>
            <a:endParaRPr lang="ru-RU" sz="3200" dirty="0">
              <a:latin typeface="+mj-lt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1883724" y="2224070"/>
            <a:ext cx="8647642" cy="3153771"/>
          </a:xfrm>
          <a:prstGeom prst="roundRect">
            <a:avLst>
              <a:gd name="adj" fmla="val 261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230565" y="2867308"/>
            <a:ext cx="8077711" cy="2246769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en-US" sz="2000" b="1" dirty="0"/>
              <a:t>1. </a:t>
            </a:r>
            <a:r>
              <a:rPr lang="ru-RU" sz="2000" b="1" dirty="0"/>
              <a:t>В рамках оператора цикла должен производиться расчет процентной занятости мест в каждом рейсе. Присвойте результат полю </a:t>
            </a:r>
            <a:r>
              <a:rPr lang="ro-RO" sz="2000" b="1" dirty="0"/>
              <a:t>PERCENTAGE </a:t>
            </a:r>
            <a:r>
              <a:rPr lang="ru-RU" sz="2000" b="1" dirty="0"/>
              <a:t>в рабочей области.</a:t>
            </a:r>
            <a:endParaRPr lang="en-US" sz="2000" b="1" dirty="0"/>
          </a:p>
          <a:p>
            <a:endParaRPr lang="ru-RU" sz="2000" b="1" dirty="0"/>
          </a:p>
          <a:p>
            <a:r>
              <a:rPr lang="en-US" sz="2000" b="1" dirty="0"/>
              <a:t>2. </a:t>
            </a:r>
            <a:r>
              <a:rPr lang="ru-RU" sz="2000" b="1" dirty="0"/>
              <a:t>Расширьте вывод списка путем включения данных о процентном соотношении занятых мест.</a:t>
            </a:r>
          </a:p>
        </p:txBody>
      </p:sp>
      <p:sp>
        <p:nvSpPr>
          <p:cNvPr id="7" name="Прямоугольник с двумя скругленными соседними углами 6">
            <a:extLst>
              <a:ext uri="{FF2B5EF4-FFF2-40B4-BE49-F238E27FC236}">
                <a16:creationId xmlns:a16="http://schemas.microsoft.com/office/drawing/2014/main" id="{9F5F210B-0C81-EA6D-56B9-92428E1F46CB}"/>
              </a:ext>
            </a:extLst>
          </p:cNvPr>
          <p:cNvSpPr/>
          <p:nvPr/>
        </p:nvSpPr>
        <p:spPr>
          <a:xfrm>
            <a:off x="1883724" y="2218730"/>
            <a:ext cx="8647641" cy="384814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046444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75593" y="3097859"/>
            <a:ext cx="11240814" cy="2289858"/>
          </a:xfrm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</a:t>
            </a:r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9</a:t>
            </a: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:</a:t>
            </a:r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b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</a:b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Сбор и</a:t>
            </a:r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буферизация данных во</a:t>
            </a:r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внутренней таблице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9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501657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291466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заполнять внутренние таблицы данными из таблиц баз данных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4161211"/>
            <a:ext cx="63503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выполнять сортировку содержимого внутренних таблиц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66472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3407" y="4520719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66779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873279"/>
            <a:ext cx="7876729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Необходимо расширить имеющуюся </a:t>
            </a:r>
            <a:r>
              <a:rPr lang="ro-RO" sz="24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программу так, чтобы требуемые расписания рейсов отображались в порядке возрастания занятости мест.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714176" y="2196568"/>
            <a:ext cx="9065172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040384" y="2857513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672940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591339" y="413409"/>
            <a:ext cx="8222166" cy="944874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1: Сбор данных и заполнение внутренней таблицы</a:t>
            </a:r>
            <a:endParaRPr lang="ru-RU" dirty="0">
              <a:latin typeface="+mj-lt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1300643" y="1878676"/>
            <a:ext cx="9968343" cy="3677210"/>
          </a:xfrm>
          <a:prstGeom prst="roundRect">
            <a:avLst>
              <a:gd name="adj" fmla="val 261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639277" y="2468682"/>
            <a:ext cx="9678173" cy="286232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en-US" b="1" dirty="0"/>
              <a:t>1. </a:t>
            </a:r>
            <a:r>
              <a:rPr lang="ru-RU" b="1" dirty="0"/>
              <a:t>Скопируйте программу </a:t>
            </a:r>
            <a:r>
              <a:rPr lang="ro-RO" b="1" dirty="0"/>
              <a:t>ZBC400_##_SELECT_SFLIGHT (</a:t>
            </a:r>
            <a:r>
              <a:rPr lang="ru-RU" b="1" dirty="0"/>
              <a:t>решение из первого упражнения настоящего урока) или шаблон </a:t>
            </a:r>
            <a:r>
              <a:rPr lang="ro-RO" b="1" dirty="0"/>
              <a:t>SAPBC400DDS_SELECT_SFLIGHT </a:t>
            </a:r>
            <a:r>
              <a:rPr lang="ru-RU" b="1" dirty="0"/>
              <a:t>и присвойте им новое имя </a:t>
            </a:r>
            <a:r>
              <a:rPr lang="ro-RO" b="1" dirty="0"/>
              <a:t>ZBC400_##_SELECT_SFLIGHT_ITAB.</a:t>
            </a:r>
          </a:p>
          <a:p>
            <a:endParaRPr lang="ro-RO" b="1" dirty="0"/>
          </a:p>
          <a:p>
            <a:r>
              <a:rPr lang="ro-RO" b="1" dirty="0"/>
              <a:t>2. </a:t>
            </a:r>
            <a:r>
              <a:rPr lang="ru-RU" b="1" dirty="0"/>
              <a:t>Определите внутреннюю таблицу (рекомендуемое имя: </a:t>
            </a:r>
            <a:r>
              <a:rPr lang="ro-RO" b="1" dirty="0" err="1"/>
              <a:t>it_flight</a:t>
            </a:r>
            <a:r>
              <a:rPr lang="ro-RO" b="1" dirty="0"/>
              <a:t>) </a:t>
            </a:r>
            <a:r>
              <a:rPr lang="ru-RU" b="1" dirty="0"/>
              <a:t>с использованием глобального типа таблицы, в котором типом строки является глобальная структура </a:t>
            </a:r>
            <a:r>
              <a:rPr lang="ro-RO" b="1" dirty="0"/>
              <a:t>SBC400FOCC.</a:t>
            </a:r>
          </a:p>
          <a:p>
            <a:endParaRPr lang="ro-RO" b="1" dirty="0"/>
          </a:p>
          <a:p>
            <a:r>
              <a:rPr lang="ru-RU" b="1" dirty="0"/>
              <a:t>3. Каждая считываемая строка </a:t>
            </a:r>
            <a:r>
              <a:rPr lang="ro-RO" b="1" dirty="0"/>
              <a:t>SFLIGHT </a:t>
            </a:r>
            <a:r>
              <a:rPr lang="ru-RU" b="1" dirty="0"/>
              <a:t>должна не выводиться непосредственно, а вставляться во внутреннюю таблицу (оператор </a:t>
            </a:r>
            <a:r>
              <a:rPr lang="ro-RO" b="1" dirty="0"/>
              <a:t>INSERT).</a:t>
            </a:r>
          </a:p>
        </p:txBody>
      </p:sp>
      <p:sp>
        <p:nvSpPr>
          <p:cNvPr id="8" name="Прямоугольник с двумя скругленными соседними углами 7">
            <a:extLst>
              <a:ext uri="{FF2B5EF4-FFF2-40B4-BE49-F238E27FC236}">
                <a16:creationId xmlns:a16="http://schemas.microsoft.com/office/drawing/2014/main" id="{178A02F6-759A-258D-9276-E0792D30D28E}"/>
              </a:ext>
            </a:extLst>
          </p:cNvPr>
          <p:cNvSpPr/>
          <p:nvPr/>
        </p:nvSpPr>
        <p:spPr>
          <a:xfrm>
            <a:off x="1300643" y="1878676"/>
            <a:ext cx="9968343" cy="365125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64320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425148" y="413409"/>
            <a:ext cx="9398992" cy="944874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2: Сортировка и вывод внутренней таблицы</a:t>
            </a:r>
            <a:endParaRPr lang="ru-RU" dirty="0">
              <a:latin typeface="+mj-lt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1983731" y="2510439"/>
            <a:ext cx="8483280" cy="2504027"/>
          </a:xfrm>
          <a:prstGeom prst="roundRect">
            <a:avLst>
              <a:gd name="adj" fmla="val 8108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327344" y="3280457"/>
            <a:ext cx="7985243" cy="1477328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/>
              <a:t>Выполните сортировку внутренней таблицы в соответствии со значениями занятости (по восходящей).</a:t>
            </a:r>
          </a:p>
          <a:p>
            <a:endParaRPr lang="ru-RU" b="1" dirty="0"/>
          </a:p>
          <a:p>
            <a:r>
              <a:rPr lang="ru-RU" b="1" dirty="0"/>
              <a:t>2.  Используйте оператор </a:t>
            </a:r>
            <a:r>
              <a:rPr lang="en-US" b="1" dirty="0"/>
              <a:t>LOOP </a:t>
            </a:r>
            <a:r>
              <a:rPr lang="ru-RU" b="1" dirty="0"/>
              <a:t>для вывода содержимого внутренней таблицы.</a:t>
            </a:r>
          </a:p>
        </p:txBody>
      </p:sp>
      <p:sp>
        <p:nvSpPr>
          <p:cNvPr id="8" name="Прямоугольник с двумя скругленными соседними углами 7">
            <a:extLst>
              <a:ext uri="{FF2B5EF4-FFF2-40B4-BE49-F238E27FC236}">
                <a16:creationId xmlns:a16="http://schemas.microsoft.com/office/drawing/2014/main" id="{175CE7D3-CB43-58FE-A5C4-496852F2C519}"/>
              </a:ext>
            </a:extLst>
          </p:cNvPr>
          <p:cNvSpPr/>
          <p:nvPr/>
        </p:nvSpPr>
        <p:spPr>
          <a:xfrm>
            <a:off x="1983731" y="2510439"/>
            <a:ext cx="8483280" cy="349135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73287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280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609057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10731" y="2610962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275694"/>
            <a:ext cx="6350373" cy="707886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перечислять различные методы поиска соответствующих таблиц баз данных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5" y="4056440"/>
            <a:ext cx="6350373" cy="1015663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реализовывать доступ для чтения к определенным столбцам и строкам в таблице базы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849337" y="5161896"/>
            <a:ext cx="6350372" cy="1015663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описывать различные способы получения доступа для чтения к нескольким таблицам базы данных</a:t>
            </a:r>
            <a:endParaRPr lang="ru-RU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4966" y="1574866"/>
            <a:ext cx="762137" cy="762137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3128545" y="3438898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3391256" y="4258674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3A04270-5372-1766-9997-D3BBB0080DB5}"/>
              </a:ext>
            </a:extLst>
          </p:cNvPr>
          <p:cNvSpPr/>
          <p:nvPr/>
        </p:nvSpPr>
        <p:spPr>
          <a:xfrm>
            <a:off x="2960759" y="5314481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09980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98379" y="3807415"/>
            <a:ext cx="11651321" cy="849463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Урок: Проверка полномочий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77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5329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65329" y="5070969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322662" y="2347703"/>
            <a:ext cx="9544050" cy="2535497"/>
          </a:xfrm>
          <a:prstGeom prst="roundRect">
            <a:avLst>
              <a:gd name="adj" fmla="val 8287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862960" y="2922955"/>
            <a:ext cx="8463455" cy="138499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b="1" dirty="0"/>
              <a:t>На этом уроке описываются цели использования проверки полномочий и способы ее внедрения в программах.</a:t>
            </a:r>
          </a:p>
        </p:txBody>
      </p:sp>
    </p:spTree>
    <p:extLst>
      <p:ext uri="{BB962C8B-B14F-4D97-AF65-F5344CB8AC3E}">
        <p14:creationId xmlns:p14="http://schemas.microsoft.com/office/powerpoint/2010/main" val="3875827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39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78480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53565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849335" y="2676314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849335" y="3827081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пояснять концепцию полномочий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SAP</a:t>
            </a:r>
            <a:endParaRPr lang="ru-RU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849336" y="4288730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внедрять проверки полномочий</a:t>
            </a:r>
            <a:endParaRPr lang="ru-RU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954771" y="3888810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954771" y="4362657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59623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719245" y="501822"/>
            <a:ext cx="8132479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Содержание главы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2" name="Рисунок 21" descr="Линейчатая диаграмма">
            <a:extLst>
              <a:ext uri="{FF2B5EF4-FFF2-40B4-BE49-F238E27FC236}">
                <a16:creationId xmlns:a16="http://schemas.microsoft.com/office/drawing/2014/main" id="{7A34E576-BDE7-4281-AEF1-8CFC5830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1905" y="3309594"/>
            <a:ext cx="457200" cy="457200"/>
          </a:xfrm>
          <a:prstGeom prst="rect">
            <a:avLst/>
          </a:prstGeom>
        </p:spPr>
      </p:pic>
      <p:pic>
        <p:nvPicPr>
          <p:cNvPr id="23" name="Рисунок 22" descr="База данных">
            <a:extLst>
              <a:ext uri="{FF2B5EF4-FFF2-40B4-BE49-F238E27FC236}">
                <a16:creationId xmlns:a16="http://schemas.microsoft.com/office/drawing/2014/main" id="{682C0F7A-925E-4160-A262-69DBB2D28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7841" y="4193157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D53B0-27C9-330C-14A6-1CC234AE8B9E}"/>
              </a:ext>
            </a:extLst>
          </p:cNvPr>
          <p:cNvSpPr txBox="1"/>
          <p:nvPr/>
        </p:nvSpPr>
        <p:spPr>
          <a:xfrm>
            <a:off x="2339658" y="1811162"/>
            <a:ext cx="8254770" cy="3911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Ins="0" rtlCol="0" anchor="ctr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Урок: Считывание таблиц базы данных</a:t>
            </a:r>
          </a:p>
          <a:p>
            <a:pPr marL="800100" lvl="1" indent="-342900">
              <a:lnSpc>
                <a:spcPct val="150000"/>
              </a:lnSpc>
              <a:buFont typeface="Monaco" pitchFamily="2" charset="0"/>
              <a:buChar char="⎼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Упражнение 8: Сбор данных с использованием цикла 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endParaRPr lang="ru-RU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Monaco" pitchFamily="2" charset="0"/>
              <a:buChar char="⎼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Упражнение 9: Сбор и буферизация данных во внутренней таблице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Урок: Проверка полномочий</a:t>
            </a:r>
          </a:p>
          <a:p>
            <a:pPr marL="800100" lvl="1" indent="-342900">
              <a:lnSpc>
                <a:spcPct val="150000"/>
              </a:lnSpc>
              <a:buFont typeface="Monaco" pitchFamily="2" charset="0"/>
              <a:buChar char="⎼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Упражнение 10: Проверка полномочий</a:t>
            </a:r>
            <a:endParaRPr lang="ru-RU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41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965614"/>
            <a:ext cx="7876729" cy="138499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5">
                    <a:lumMod val="50000"/>
                  </a:schemeClr>
                </a:solidFill>
              </a:rPr>
              <a:t>Проверки полномочий в программах необходимы для защиты данных от несанкционированного доступа.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1683335" y="2196570"/>
            <a:ext cx="8622358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056150" y="2965614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661778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48B7BFE8-9DEA-2D60-28C0-508D27C7D51E}"/>
              </a:ext>
            </a:extLst>
          </p:cNvPr>
          <p:cNvSpPr/>
          <p:nvPr/>
        </p:nvSpPr>
        <p:spPr>
          <a:xfrm>
            <a:off x="276183" y="3319073"/>
            <a:ext cx="4666865" cy="2657657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88F7E9C2-8E50-2394-7833-958B8B77BC2B}"/>
                  </a:ext>
                </a:extLst>
              </p14:cNvPr>
              <p14:cNvContentPartPr/>
              <p14:nvPr/>
            </p14:nvContentPartPr>
            <p14:xfrm>
              <a:off x="8960171" y="6285862"/>
              <a:ext cx="2860560" cy="2091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88F7E9C2-8E50-2394-7833-958B8B77BC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7531" y="6222862"/>
                <a:ext cx="2986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EA805B7-AB89-9188-4734-46E59B6BB84C}"/>
                  </a:ext>
                </a:extLst>
              </p14:cNvPr>
              <p14:cNvContentPartPr/>
              <p14:nvPr/>
            </p14:nvContentPartPr>
            <p14:xfrm>
              <a:off x="5243531" y="6284422"/>
              <a:ext cx="3650040" cy="1429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EA805B7-AB89-9188-4734-46E59B6BB8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0891" y="6221422"/>
                <a:ext cx="3775680" cy="268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81326" y="2177575"/>
            <a:ext cx="5140413" cy="501676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/>
              <a:t>Проверки полномочий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02833" y="3493739"/>
            <a:ext cx="4613564" cy="2308324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Критически важные данные и функции </a:t>
            </a:r>
            <a:r>
              <a:rPr lang="ro-RO" sz="1600" b="1" dirty="0"/>
              <a:t>SAP-</a:t>
            </a:r>
            <a:r>
              <a:rPr lang="ru-RU" sz="1600" b="1" dirty="0"/>
              <a:t>системы должны быть защищены от несанкционированного доступа. В рамках имеющейся программы необходимо внедрить проверки полномочий для предоставления пользователям доступа лишь к тем областям, на работу с которыми у пользователей имеются полномочия.</a:t>
            </a:r>
            <a:endParaRPr lang="ru-RU" sz="2400" b="1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E177957-3932-FA6A-956C-50CDA65DDD06}"/>
              </a:ext>
            </a:extLst>
          </p:cNvPr>
          <p:cNvSpPr/>
          <p:nvPr/>
        </p:nvSpPr>
        <p:spPr>
          <a:xfrm>
            <a:off x="5286893" y="1537753"/>
            <a:ext cx="6623781" cy="4547163"/>
          </a:xfrm>
          <a:prstGeom prst="roundRect">
            <a:avLst>
              <a:gd name="adj" fmla="val 539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9F694-84E9-C18B-3826-AC2D384B2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431" y="1878677"/>
            <a:ext cx="5900398" cy="3883168"/>
          </a:xfrm>
          <a:prstGeom prst="rect">
            <a:avLst/>
          </a:prstGeom>
          <a:ln w="1143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223AC8-3EBD-E469-4246-5B9E4D973EA2}"/>
              </a:ext>
            </a:extLst>
          </p:cNvPr>
          <p:cNvSpPr txBox="1"/>
          <p:nvPr/>
        </p:nvSpPr>
        <p:spPr>
          <a:xfrm>
            <a:off x="7068551" y="6170054"/>
            <a:ext cx="3261727" cy="30777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0" algn="l" defTabSz="914400" rtl="0" eaLnBrk="1" latinLnBrk="0" hangingPunct="1"/>
            <a:r>
              <a:rPr lang="ru-RU" sz="1400" b="1" dirty="0"/>
              <a:t>Концепция полномочий в </a:t>
            </a:r>
            <a:r>
              <a:rPr lang="en-US" sz="1400" b="1" dirty="0"/>
              <a:t>SAP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1036341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14:cNvPr>
              <p14:cNvContentPartPr/>
              <p14:nvPr/>
            </p14:nvContentPartPr>
            <p14:xfrm>
              <a:off x="5343513" y="1500961"/>
              <a:ext cx="360" cy="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0513" y="143796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F729D9-50B5-10DC-8BB0-6F8715C1202B}"/>
                  </a:ext>
                </a:extLst>
              </p14:cNvPr>
              <p14:cNvContentPartPr/>
              <p14:nvPr/>
            </p14:nvContentPartPr>
            <p14:xfrm>
              <a:off x="9286858" y="6204786"/>
              <a:ext cx="2545920" cy="2905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F729D9-50B5-10DC-8BB0-6F8715C120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3858" y="6141786"/>
                <a:ext cx="26715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C4F7D1A-B950-0D13-0250-8B8F14C54846}"/>
                  </a:ext>
                </a:extLst>
              </p14:cNvPr>
              <p14:cNvContentPartPr/>
              <p14:nvPr/>
            </p14:nvContentPartPr>
            <p14:xfrm>
              <a:off x="4595698" y="6291546"/>
              <a:ext cx="4335480" cy="305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C4F7D1A-B950-0D13-0250-8B8F14C548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2698" y="6228546"/>
                <a:ext cx="4461120" cy="431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13901" y="3209925"/>
            <a:ext cx="4868023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Объекты полномочий и полномочия (пример)</a:t>
            </a:r>
            <a:endParaRPr lang="ru-RU" sz="36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ADC00137-423D-B9E4-47BB-ECD5B8E4A75B}"/>
                  </a:ext>
                </a:extLst>
              </p14:cNvPr>
              <p14:cNvContentPartPr/>
              <p14:nvPr/>
            </p14:nvContentPartPr>
            <p14:xfrm>
              <a:off x="7352313" y="6219841"/>
              <a:ext cx="3426120" cy="2764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ADC00137-423D-B9E4-47BB-ECD5B8E4A7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89313" y="6156841"/>
                <a:ext cx="3551760" cy="4021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61D5317-72E8-ECC8-3C15-F81FADCFC8AC}"/>
              </a:ext>
            </a:extLst>
          </p:cNvPr>
          <p:cNvSpPr/>
          <p:nvPr/>
        </p:nvSpPr>
        <p:spPr>
          <a:xfrm>
            <a:off x="5121000" y="1516376"/>
            <a:ext cx="6582960" cy="4847400"/>
          </a:xfrm>
          <a:prstGeom prst="roundRect">
            <a:avLst>
              <a:gd name="adj" fmla="val 4712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6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503291-3729-23D3-B410-48849B7720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8542" y="1761060"/>
            <a:ext cx="5908800" cy="4374541"/>
          </a:xfrm>
          <a:prstGeom prst="rect">
            <a:avLst/>
          </a:prstGeom>
          <a:ln w="114300">
            <a:solidFill>
              <a:schemeClr val="accent2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3814088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E9A031A1-4522-EA2B-62BD-C72E7AD3C426}"/>
              </a:ext>
            </a:extLst>
          </p:cNvPr>
          <p:cNvSpPr/>
          <p:nvPr/>
        </p:nvSpPr>
        <p:spPr>
          <a:xfrm>
            <a:off x="7372008" y="3849516"/>
            <a:ext cx="4333904" cy="1783958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14:cNvPr>
              <p14:cNvContentPartPr/>
              <p14:nvPr/>
            </p14:nvContentPartPr>
            <p14:xfrm>
              <a:off x="5227138" y="1517586"/>
              <a:ext cx="360" cy="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4138" y="145458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372008" y="2040928"/>
            <a:ext cx="4885289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Проверка полномочий (принципиальная схема)</a:t>
            </a:r>
            <a:endParaRPr lang="ru-RU" sz="3600" dirty="0">
              <a:latin typeface="+mj-lt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B83824FA-0F8E-C7B5-416E-9657F1DCDDBB}"/>
              </a:ext>
            </a:extLst>
          </p:cNvPr>
          <p:cNvSpPr/>
          <p:nvPr/>
        </p:nvSpPr>
        <p:spPr>
          <a:xfrm rot="5400000">
            <a:off x="1281565" y="333922"/>
            <a:ext cx="4468649" cy="7031188"/>
          </a:xfrm>
          <a:prstGeom prst="round2SameRect">
            <a:avLst>
              <a:gd name="adj1" fmla="val 5143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1785DE-7E43-21F1-AC28-3DCCF0C8B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19" y="1953830"/>
            <a:ext cx="6320377" cy="3797651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03F55A-2F7C-5F7F-DB7C-3BC072D00AE4}"/>
              </a:ext>
            </a:extLst>
          </p:cNvPr>
          <p:cNvSpPr txBox="1"/>
          <p:nvPr/>
        </p:nvSpPr>
        <p:spPr>
          <a:xfrm>
            <a:off x="7511541" y="3956665"/>
            <a:ext cx="4194370" cy="156966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Для проверки наличия в основной записи пользователя необходимых полномочий на использование функции во время выполнения может использоваться оператор </a:t>
            </a:r>
            <a:r>
              <a:rPr lang="ro-RO" sz="1600" b="1" dirty="0"/>
              <a:t>AUTHORITY-CHECK 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273405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4A9A893F-0A80-3FF2-76E4-20B217B99F01}"/>
              </a:ext>
            </a:extLst>
          </p:cNvPr>
          <p:cNvSpPr/>
          <p:nvPr/>
        </p:nvSpPr>
        <p:spPr>
          <a:xfrm>
            <a:off x="454001" y="3090851"/>
            <a:ext cx="4760537" cy="3077410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14:cNvPr>
              <p14:cNvContentPartPr/>
              <p14:nvPr/>
            </p14:nvContentPartPr>
            <p14:xfrm>
              <a:off x="5479657" y="1472227"/>
              <a:ext cx="45719" cy="45719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521168" y="-6528598"/>
                <a:ext cx="16001650" cy="1600165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EFE076D-5527-8F2A-0098-82AA427252E7}"/>
              </a:ext>
            </a:extLst>
          </p:cNvPr>
          <p:cNvGrpSpPr/>
          <p:nvPr/>
        </p:nvGrpSpPr>
        <p:grpSpPr>
          <a:xfrm>
            <a:off x="5214538" y="1187106"/>
            <a:ext cx="6738120" cy="223920"/>
            <a:chOff x="5214538" y="1187106"/>
            <a:chExt cx="673812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BE12017-E061-823F-9658-E64285BDD94E}"/>
                    </a:ext>
                  </a:extLst>
                </p14:cNvPr>
                <p14:cNvContentPartPr/>
                <p14:nvPr/>
              </p14:nvContentPartPr>
              <p14:xfrm>
                <a:off x="5214538" y="1187106"/>
                <a:ext cx="6210720" cy="2239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BE12017-E061-823F-9658-E64285BDD9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1538" y="1124106"/>
                  <a:ext cx="6336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88A7A48D-8676-989F-FACA-25F12B20BEDA}"/>
                    </a:ext>
                  </a:extLst>
                </p14:cNvPr>
                <p14:cNvContentPartPr/>
                <p14:nvPr/>
              </p14:nvContentPartPr>
              <p14:xfrm>
                <a:off x="9412858" y="1304826"/>
                <a:ext cx="2539800" cy="1058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88A7A48D-8676-989F-FACA-25F12B20BE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49858" y="1241826"/>
                  <a:ext cx="2665440" cy="231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36343" y="1739801"/>
            <a:ext cx="4595849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Создание объектов полномочий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03F55A-2F7C-5F7F-DB7C-3BC072D00AE4}"/>
              </a:ext>
            </a:extLst>
          </p:cNvPr>
          <p:cNvSpPr txBox="1"/>
          <p:nvPr/>
        </p:nvSpPr>
        <p:spPr>
          <a:xfrm>
            <a:off x="536344" y="3183006"/>
            <a:ext cx="4595849" cy="289310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1600" b="1" dirty="0"/>
              <a:t>Перед внедрением требуемой проверки полномочий в программе, необходимо определить структуру (поля) соответствующей концепции полномочий. После этого для создания полей используется транзакция </a:t>
            </a:r>
            <a:r>
              <a:rPr lang="ro-RO" sz="1600" b="1" dirty="0"/>
              <a:t>SU20. </a:t>
            </a:r>
            <a:r>
              <a:rPr lang="ru-RU" sz="1600" b="1" dirty="0"/>
              <a:t>Затем выполняется транзакция </a:t>
            </a:r>
            <a:r>
              <a:rPr lang="ro-RO" sz="1600" b="1" dirty="0"/>
              <a:t>SU21 </a:t>
            </a:r>
            <a:r>
              <a:rPr lang="ru-RU" sz="1600" b="1" dirty="0"/>
              <a:t>для создания класса объектов</a:t>
            </a:r>
          </a:p>
          <a:p>
            <a:r>
              <a:rPr lang="ru-RU" sz="1600" b="1" dirty="0"/>
              <a:t>и последующего создания объекта полномочий путем указания соответствующих полей. 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DC5E715-E72A-BAC6-34BA-66D775718518}"/>
              </a:ext>
            </a:extLst>
          </p:cNvPr>
          <p:cNvSpPr/>
          <p:nvPr/>
        </p:nvSpPr>
        <p:spPr>
          <a:xfrm>
            <a:off x="5351137" y="612993"/>
            <a:ext cx="6598563" cy="5314841"/>
          </a:xfrm>
          <a:prstGeom prst="roundRect">
            <a:avLst>
              <a:gd name="adj" fmla="val 412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723B60-F56E-CA54-D3AB-B105F0C1600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40978" y="923590"/>
            <a:ext cx="5772866" cy="4629584"/>
          </a:xfrm>
          <a:prstGeom prst="rect">
            <a:avLst/>
          </a:prstGeom>
          <a:ln w="11430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5617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D08FD024-C433-E933-9014-493BDED93182}"/>
                  </a:ext>
                </a:extLst>
              </p14:cNvPr>
              <p14:cNvContentPartPr/>
              <p14:nvPr/>
            </p14:nvContentPartPr>
            <p14:xfrm>
              <a:off x="4657978" y="1362066"/>
              <a:ext cx="440640" cy="122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D08FD024-C433-E933-9014-493BDED931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4926" y="1299066"/>
                <a:ext cx="566383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14:cNvPr>
              <p14:cNvContentPartPr/>
              <p14:nvPr/>
            </p14:nvContentPartPr>
            <p14:xfrm>
              <a:off x="5479657" y="1472227"/>
              <a:ext cx="45719" cy="45719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21168" y="-6528598"/>
                <a:ext cx="16001650" cy="1600165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EFE076D-5527-8F2A-0098-82AA427252E7}"/>
              </a:ext>
            </a:extLst>
          </p:cNvPr>
          <p:cNvGrpSpPr/>
          <p:nvPr/>
        </p:nvGrpSpPr>
        <p:grpSpPr>
          <a:xfrm>
            <a:off x="5214538" y="1187106"/>
            <a:ext cx="6738120" cy="223920"/>
            <a:chOff x="5214538" y="1187106"/>
            <a:chExt cx="673812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BE12017-E061-823F-9658-E64285BDD94E}"/>
                    </a:ext>
                  </a:extLst>
                </p14:cNvPr>
                <p14:cNvContentPartPr/>
                <p14:nvPr/>
              </p14:nvContentPartPr>
              <p14:xfrm>
                <a:off x="5214538" y="1187106"/>
                <a:ext cx="6210720" cy="2239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BE12017-E061-823F-9658-E64285BDD9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51538" y="1124106"/>
                  <a:ext cx="6336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88A7A48D-8676-989F-FACA-25F12B20BEDA}"/>
                    </a:ext>
                  </a:extLst>
                </p14:cNvPr>
                <p14:cNvContentPartPr/>
                <p14:nvPr/>
              </p14:nvContentPartPr>
              <p14:xfrm>
                <a:off x="9412858" y="1304826"/>
                <a:ext cx="2539800" cy="1058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88A7A48D-8676-989F-FACA-25F12B20BE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49858" y="1241826"/>
                  <a:ext cx="2665440" cy="231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41069" y="3429000"/>
            <a:ext cx="4883542" cy="944874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Проверка полномочий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(пример синтаксиса)</a:t>
            </a:r>
          </a:p>
        </p:txBody>
      </p:sp>
      <p:sp>
        <p:nvSpPr>
          <p:cNvPr id="13" name="Прямоугольник с двумя скругленными соседними углами 12">
            <a:extLst>
              <a:ext uri="{FF2B5EF4-FFF2-40B4-BE49-F238E27FC236}">
                <a16:creationId xmlns:a16="http://schemas.microsoft.com/office/drawing/2014/main" id="{DED4ED4D-5BE5-6DA5-2C52-ABEEBB2A2E39}"/>
              </a:ext>
            </a:extLst>
          </p:cNvPr>
          <p:cNvSpPr/>
          <p:nvPr/>
        </p:nvSpPr>
        <p:spPr>
          <a:xfrm rot="16200000">
            <a:off x="5977642" y="-248158"/>
            <a:ext cx="5284948" cy="7161627"/>
          </a:xfrm>
          <a:prstGeom prst="round2SameRect">
            <a:avLst>
              <a:gd name="adj1" fmla="val 4639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00D236-070F-507A-417F-ACF013A09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9452" y="1236002"/>
            <a:ext cx="6395969" cy="4198667"/>
          </a:xfrm>
          <a:prstGeom prst="rect">
            <a:avLst/>
          </a:prstGeom>
          <a:ln w="1143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9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D08FD024-C433-E933-9014-493BDED93182}"/>
                  </a:ext>
                </a:extLst>
              </p14:cNvPr>
              <p14:cNvContentPartPr/>
              <p14:nvPr/>
            </p14:nvContentPartPr>
            <p14:xfrm>
              <a:off x="4657978" y="1362066"/>
              <a:ext cx="440640" cy="122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D08FD024-C433-E933-9014-493BDED931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4926" y="1299066"/>
                <a:ext cx="566383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14:cNvPr>
              <p14:cNvContentPartPr/>
              <p14:nvPr/>
            </p14:nvContentPartPr>
            <p14:xfrm>
              <a:off x="5479657" y="1472227"/>
              <a:ext cx="45719" cy="45719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F133392-1D4A-5E79-8A6F-C4F60E9F20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21168" y="-6528598"/>
                <a:ext cx="16001650" cy="1600165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EFE076D-5527-8F2A-0098-82AA427252E7}"/>
              </a:ext>
            </a:extLst>
          </p:cNvPr>
          <p:cNvGrpSpPr/>
          <p:nvPr/>
        </p:nvGrpSpPr>
        <p:grpSpPr>
          <a:xfrm>
            <a:off x="5214538" y="1187106"/>
            <a:ext cx="6738120" cy="223920"/>
            <a:chOff x="5214538" y="1187106"/>
            <a:chExt cx="673812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7BE12017-E061-823F-9658-E64285BDD94E}"/>
                    </a:ext>
                  </a:extLst>
                </p14:cNvPr>
                <p14:cNvContentPartPr/>
                <p14:nvPr/>
              </p14:nvContentPartPr>
              <p14:xfrm>
                <a:off x="5214538" y="1187106"/>
                <a:ext cx="6210720" cy="2239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7BE12017-E061-823F-9658-E64285BDD9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51538" y="1124106"/>
                  <a:ext cx="6336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88A7A48D-8676-989F-FACA-25F12B20BEDA}"/>
                    </a:ext>
                  </a:extLst>
                </p14:cNvPr>
                <p14:cNvContentPartPr/>
                <p14:nvPr/>
              </p14:nvContentPartPr>
              <p14:xfrm>
                <a:off x="9412858" y="1304826"/>
                <a:ext cx="2539800" cy="1058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88A7A48D-8676-989F-FACA-25F12B20BE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49858" y="1241826"/>
                  <a:ext cx="2665440" cy="231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57121" y="3345131"/>
            <a:ext cx="4469724" cy="1388072"/>
          </a:xfrm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+mj-lt"/>
              </a:rPr>
              <a:t>Внедрение проверок полномочий в программах</a:t>
            </a:r>
          </a:p>
        </p:txBody>
      </p:sp>
      <p:sp>
        <p:nvSpPr>
          <p:cNvPr id="13" name="Прямоугольник с двумя скругленными соседними углами 12">
            <a:extLst>
              <a:ext uri="{FF2B5EF4-FFF2-40B4-BE49-F238E27FC236}">
                <a16:creationId xmlns:a16="http://schemas.microsoft.com/office/drawing/2014/main" id="{DED4ED4D-5BE5-6DA5-2C52-ABEEBB2A2E39}"/>
              </a:ext>
            </a:extLst>
          </p:cNvPr>
          <p:cNvSpPr/>
          <p:nvPr/>
        </p:nvSpPr>
        <p:spPr>
          <a:xfrm rot="16200000">
            <a:off x="5748813" y="-328052"/>
            <a:ext cx="5630151" cy="7274086"/>
          </a:xfrm>
          <a:prstGeom prst="round2SameRect">
            <a:avLst>
              <a:gd name="adj1" fmla="val 4639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1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46A81F-D0FD-8B77-F5F5-1A59A1EE2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5430" y="977461"/>
            <a:ext cx="6488450" cy="4692904"/>
          </a:xfrm>
          <a:prstGeom prst="rect">
            <a:avLst/>
          </a:prstGeom>
          <a:ln w="114300"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1015151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671145" y="3473608"/>
            <a:ext cx="10130078" cy="1541961"/>
          </a:xfr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Упражнение 10:</a:t>
            </a:r>
            <a:b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</a:br>
            <a:r>
              <a:rPr lang="ru-RU" sz="5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Проверка полномочий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33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255239" y="448149"/>
            <a:ext cx="4605561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упражнения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3090352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103849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980750" y="2675799"/>
            <a:ext cx="6792837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Сделав это упражнение,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980750" y="3476887"/>
            <a:ext cx="6350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внедрять проверки полномочий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980750" y="3932765"/>
            <a:ext cx="635037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задавать различные варианты выполнения программы в зависимости от результатов проверки полномочий</a:t>
            </a: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3053408" y="3538598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3053407" y="460326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558288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49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2688616"/>
            <a:ext cx="7876729" cy="1938992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Необходимо расширить имеющиеся </a:t>
            </a:r>
            <a:r>
              <a:rPr lang="ro-RO" sz="2000" b="1" dirty="0">
                <a:solidFill>
                  <a:schemeClr val="accent5">
                    <a:lumMod val="50000"/>
                  </a:schemeClr>
                </a:solidFill>
              </a:rPr>
              <a:t>ABAP-</a:t>
            </a:r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программы так, чтобы считывание и отображение времени полета для авиакомпании, указанной пользователем, осуществлялось только при наличии у этого пользователя полномочий на просмотр данных выбранной авиакомпании.</a:t>
            </a:r>
            <a:endParaRPr lang="ru-RU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259121" y="2196571"/>
            <a:ext cx="8079698" cy="2923082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633706" y="2641318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13206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61597" y="3390509"/>
            <a:ext cx="11089724" cy="1652760"/>
          </a:xfrm>
        </p:spPr>
        <p:txBody>
          <a:bodyPr wrap="square">
            <a:spAutoFit/>
          </a:bodyPr>
          <a:lstStyle/>
          <a:p>
            <a:r>
              <a:rPr lang="ru-RU" sz="5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Урок: Считывание таблиц базы данных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1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676939" y="413409"/>
            <a:ext cx="9136566" cy="944874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1: Проверка наличия полномочий на просмотр данных авиакомпаний</a:t>
            </a:r>
            <a:endParaRPr lang="ru-RU" dirty="0">
              <a:latin typeface="+mj-lt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1113908" y="1623296"/>
            <a:ext cx="10327182" cy="4428372"/>
          </a:xfrm>
          <a:prstGeom prst="roundRect">
            <a:avLst>
              <a:gd name="adj" fmla="val 261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353419" y="2281424"/>
            <a:ext cx="9857981" cy="34163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b="1" dirty="0"/>
              <a:t>1. Скопируйте исполняемую программу </a:t>
            </a:r>
            <a:r>
              <a:rPr lang="en-US" b="1" dirty="0"/>
              <a:t>ZBC400_##_SELECT_SFLIGHT (</a:t>
            </a:r>
            <a:r>
              <a:rPr lang="ru-RU" b="1" dirty="0"/>
              <a:t>решение для второго упражнения из урока «Считывание таблиц</a:t>
            </a:r>
          </a:p>
          <a:p>
            <a:r>
              <a:rPr lang="ru-RU" b="1" dirty="0"/>
              <a:t>базы данных»</a:t>
            </a:r>
            <a:r>
              <a:rPr lang="en-US" b="1" dirty="0"/>
              <a:t>) </a:t>
            </a:r>
            <a:r>
              <a:rPr lang="ru-RU" b="1" dirty="0"/>
              <a:t>или шаблон </a:t>
            </a:r>
            <a:r>
              <a:rPr lang="en-US" b="1" dirty="0"/>
              <a:t>SAPBC400DDS_SELECT_SFLIGHT </a:t>
            </a:r>
            <a:r>
              <a:rPr lang="ru-RU" b="1" dirty="0"/>
              <a:t>и присвойте им новое имя </a:t>
            </a:r>
            <a:r>
              <a:rPr lang="en-US" b="1" dirty="0"/>
              <a:t>ZBC400_##_AUTHORITY_CHECK.</a:t>
            </a:r>
            <a:endParaRPr lang="ru-RU" b="1" dirty="0"/>
          </a:p>
          <a:p>
            <a:endParaRPr lang="en-US" b="1" dirty="0"/>
          </a:p>
          <a:p>
            <a:r>
              <a:rPr lang="en-US" b="1" dirty="0"/>
              <a:t>2. </a:t>
            </a:r>
            <a:r>
              <a:rPr lang="ru-RU" b="1" dirty="0"/>
              <a:t>Перед выбором запрошенных данных из базы данных должна производиться проверка наличия у пользователя полномочий на просмотр данных выбранной авиакомпании. Для этого используйте объект полномочий </a:t>
            </a:r>
            <a:r>
              <a:rPr lang="en-US" b="1" dirty="0"/>
              <a:t>S_CARRID.</a:t>
            </a:r>
            <a:endParaRPr lang="ru-RU" b="1" dirty="0"/>
          </a:p>
          <a:p>
            <a:endParaRPr lang="en-US" b="1" dirty="0"/>
          </a:p>
          <a:p>
            <a:r>
              <a:rPr lang="en-US" b="1" dirty="0"/>
              <a:t>3. </a:t>
            </a:r>
            <a:r>
              <a:rPr lang="ru-RU" b="1" dirty="0"/>
              <a:t>Определите константу для кода используемой операции (рекомендуемое имя: </a:t>
            </a:r>
            <a:r>
              <a:rPr lang="en-US" b="1" dirty="0" err="1"/>
              <a:t>actvt_display</a:t>
            </a:r>
            <a:r>
              <a:rPr lang="en-US" b="1" dirty="0"/>
              <a:t>; </a:t>
            </a:r>
            <a:r>
              <a:rPr lang="ru-RU" b="1" dirty="0"/>
              <a:t>присвоение типа по элементу данных </a:t>
            </a:r>
            <a:r>
              <a:rPr lang="en-US" b="1" dirty="0"/>
              <a:t>ACTIV_AUTH). </a:t>
            </a:r>
            <a:r>
              <a:rPr lang="ru-RU" b="1" dirty="0"/>
              <a:t>Используйте эту константу в проверке полномочий.</a:t>
            </a: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95B43FC3-B4A1-DA3E-28F4-6855209FD03E}"/>
              </a:ext>
            </a:extLst>
          </p:cNvPr>
          <p:cNvSpPr/>
          <p:nvPr/>
        </p:nvSpPr>
        <p:spPr>
          <a:xfrm>
            <a:off x="1113908" y="1619078"/>
            <a:ext cx="10327183" cy="365125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359544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849336" y="413409"/>
            <a:ext cx="8964169" cy="944874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1: Проверка наличия полномочий на просмотр данных авиакомпаний</a:t>
            </a:r>
            <a:endParaRPr lang="ru-RU" dirty="0">
              <a:latin typeface="+mj-lt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1130535" y="2469930"/>
            <a:ext cx="10068439" cy="2719500"/>
          </a:xfrm>
          <a:prstGeom prst="roundRect">
            <a:avLst>
              <a:gd name="adj" fmla="val 261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458627" y="3151684"/>
            <a:ext cx="9857981" cy="175432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b="1" dirty="0"/>
              <a:t>4. При наличии у пользователя полномочия на работу с данными выбранной авиакомпании должен осуществляться доступ к базе данных. В противном случае в списке должно выдаваться соответствующее сообщение.</a:t>
            </a:r>
          </a:p>
          <a:p>
            <a:endParaRPr lang="ru-RU" b="1" dirty="0"/>
          </a:p>
          <a:p>
            <a:r>
              <a:rPr lang="ru-RU" b="1" dirty="0"/>
              <a:t>5. Выполните программу с использованием кодов авиакомпании </a:t>
            </a:r>
            <a:r>
              <a:rPr lang="ro-RO" b="1" dirty="0"/>
              <a:t>AA </a:t>
            </a:r>
            <a:r>
              <a:rPr lang="ru-RU" b="1" dirty="0"/>
              <a:t>и </a:t>
            </a:r>
            <a:r>
              <a:rPr lang="ro-RO" b="1" dirty="0"/>
              <a:t>UA. </a:t>
            </a:r>
            <a:r>
              <a:rPr lang="ru-RU" b="1" dirty="0"/>
              <a:t>Продолжение на следующей странице</a:t>
            </a: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95B43FC3-B4A1-DA3E-28F4-6855209FD03E}"/>
              </a:ext>
            </a:extLst>
          </p:cNvPr>
          <p:cNvSpPr/>
          <p:nvPr/>
        </p:nvSpPr>
        <p:spPr>
          <a:xfrm>
            <a:off x="1130535" y="2458870"/>
            <a:ext cx="10068439" cy="28433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1812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3578087" y="446128"/>
            <a:ext cx="8251183" cy="1274195"/>
          </a:xfrm>
        </p:spPr>
        <p:txBody>
          <a:bodyPr wrap="square">
            <a:spAutoFit/>
          </a:bodyPr>
          <a:lstStyle/>
          <a:p>
            <a:r>
              <a:rPr lang="ru-RU" sz="3200" dirty="0"/>
              <a:t>Задание 2: Дополнительное задание по проверке полномочий</a:t>
            </a:r>
            <a:br>
              <a:rPr lang="ru-RU" dirty="0"/>
            </a:br>
            <a:endParaRPr lang="ru-RU" sz="2400" dirty="0">
              <a:latin typeface="+mj-lt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D5998-A065-DEA1-9A6B-E22C1D999116}"/>
              </a:ext>
            </a:extLst>
          </p:cNvPr>
          <p:cNvSpPr/>
          <p:nvPr/>
        </p:nvSpPr>
        <p:spPr>
          <a:xfrm>
            <a:off x="1363288" y="2655910"/>
            <a:ext cx="9723648" cy="2719500"/>
          </a:xfrm>
          <a:prstGeom prst="roundRect">
            <a:avLst>
              <a:gd name="adj" fmla="val 261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631659" y="3365534"/>
            <a:ext cx="9181774" cy="1754326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/>
              <a:t>Скопируйте исполняемую программу </a:t>
            </a:r>
            <a:r>
              <a:rPr lang="ro-RO" b="1" dirty="0"/>
              <a:t>ZBC400_##_SELECT_SFLIGHT_ITAB (</a:t>
            </a:r>
            <a:r>
              <a:rPr lang="ru-RU" b="1" dirty="0"/>
              <a:t>решение для второго упражнения из урока «Считывание таблиц базы данных»</a:t>
            </a:r>
            <a:r>
              <a:rPr lang="ro-RO" b="1" dirty="0"/>
              <a:t>) </a:t>
            </a:r>
            <a:r>
              <a:rPr lang="ru-RU" b="1" dirty="0"/>
              <a:t>или шаблон </a:t>
            </a:r>
            <a:r>
              <a:rPr lang="ro-RO" b="1" dirty="0"/>
              <a:t>SAPBC400DDS_SELECT_SFLIGHT_ITAB </a:t>
            </a:r>
            <a:r>
              <a:rPr lang="ru-RU" b="1" dirty="0"/>
              <a:t>и присвойте им новое имя </a:t>
            </a:r>
            <a:r>
              <a:rPr lang="ro-RO" b="1" dirty="0"/>
              <a:t>ZBC400_##_AUTHORITY_CHECK_2.</a:t>
            </a:r>
            <a:endParaRPr lang="ru-RU" b="1" dirty="0"/>
          </a:p>
          <a:p>
            <a:endParaRPr lang="ro-RO" b="1" dirty="0"/>
          </a:p>
          <a:p>
            <a:r>
              <a:rPr lang="ru-RU" b="1" dirty="0"/>
              <a:t>2. Следуйте инструкциям в предыдущем упражнении.</a:t>
            </a: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95B43FC3-B4A1-DA3E-28F4-6855209FD03E}"/>
              </a:ext>
            </a:extLst>
          </p:cNvPr>
          <p:cNvSpPr/>
          <p:nvPr/>
        </p:nvSpPr>
        <p:spPr>
          <a:xfrm>
            <a:off x="1363286" y="2655909"/>
            <a:ext cx="9723649" cy="282777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228646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55043" y="448149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уроку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7348" y="3153880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467163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265948" y="3305292"/>
            <a:ext cx="5990609" cy="58477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3200" b="1" dirty="0">
                <a:solidFill>
                  <a:schemeClr val="accent5">
                    <a:lumMod val="75000"/>
                  </a:schemeClr>
                </a:solidFill>
              </a:rPr>
              <a:t>Теперь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477814" y="4234552"/>
            <a:ext cx="7236372" cy="461665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b="1" dirty="0">
                <a:solidFill>
                  <a:schemeClr val="bg1">
                    <a:lumMod val="95000"/>
                  </a:schemeClr>
                </a:solidFill>
              </a:rPr>
              <a:t>пояснять концепцию полномочий </a:t>
            </a:r>
            <a:r>
              <a:rPr lang="ro-RO" sz="2400" b="1" dirty="0">
                <a:solidFill>
                  <a:schemeClr val="bg1">
                    <a:lumMod val="95000"/>
                  </a:schemeClr>
                </a:solidFill>
              </a:rPr>
              <a:t>SAP</a:t>
            </a:r>
            <a:endParaRPr lang="ru-RU" sz="16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477814" y="4758409"/>
            <a:ext cx="7236372" cy="461665"/>
          </a:xfrm>
          <a:prstGeom prst="rect">
            <a:avLst/>
          </a:prstGeom>
          <a:solidFill>
            <a:srgbClr val="0F5F9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b="1" dirty="0">
                <a:solidFill>
                  <a:schemeClr val="bg1">
                    <a:lumMod val="95000"/>
                  </a:schemeClr>
                </a:solidFill>
              </a:rPr>
              <a:t>внедрять проверки полномочий</a:t>
            </a:r>
            <a:endParaRPr lang="ru-RU" sz="16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052" y="2230230"/>
            <a:ext cx="914400" cy="9144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9C01C9D-7CA9-250F-A02D-99BEFE026950}"/>
              </a:ext>
            </a:extLst>
          </p:cNvPr>
          <p:cNvSpPr/>
          <p:nvPr/>
        </p:nvSpPr>
        <p:spPr>
          <a:xfrm>
            <a:off x="2721266" y="4415439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B1793C7-FFB4-173C-818D-D89D75B70EF9}"/>
              </a:ext>
            </a:extLst>
          </p:cNvPr>
          <p:cNvSpPr/>
          <p:nvPr/>
        </p:nvSpPr>
        <p:spPr>
          <a:xfrm>
            <a:off x="3073745" y="4930773"/>
            <a:ext cx="89941" cy="900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262519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3D351C0-EC57-358D-D98E-32EABA65BD66}"/>
              </a:ext>
            </a:extLst>
          </p:cNvPr>
          <p:cNvGrpSpPr/>
          <p:nvPr/>
        </p:nvGrpSpPr>
        <p:grpSpPr>
          <a:xfrm>
            <a:off x="384356" y="6236540"/>
            <a:ext cx="11545920" cy="235440"/>
            <a:chOff x="384356" y="6236540"/>
            <a:chExt cx="115459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14:cNvPr>
                <p14:cNvContentPartPr/>
                <p14:nvPr/>
              </p14:nvContentPartPr>
              <p14:xfrm>
                <a:off x="384356" y="6270380"/>
                <a:ext cx="3568320" cy="2016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856DB3CD-6164-DFB3-8208-8D3DDD52FB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356" y="6207740"/>
                  <a:ext cx="3693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14:cNvPr>
                <p14:cNvContentPartPr/>
                <p14:nvPr/>
              </p14:nvContentPartPr>
              <p14:xfrm>
                <a:off x="3666836" y="6332660"/>
                <a:ext cx="1933200" cy="374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E6CF7CB6-AFA0-22D9-3B6A-81C080512E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4196" y="6270020"/>
                  <a:ext cx="205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14:cNvPr>
                <p14:cNvContentPartPr/>
                <p14:nvPr/>
              </p14:nvContentPartPr>
              <p14:xfrm>
                <a:off x="5599676" y="6332660"/>
                <a:ext cx="1792800" cy="507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19FF68A-A98A-6881-04BB-E132619809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6676" y="6270020"/>
                  <a:ext cx="1918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14:cNvPr>
                <p14:cNvContentPartPr/>
                <p14:nvPr/>
              </p14:nvContentPartPr>
              <p14:xfrm>
                <a:off x="7392116" y="6286580"/>
                <a:ext cx="4179240" cy="96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D1DE2C0C-C000-DE98-2F10-D2E45BF62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9476" y="6223940"/>
                  <a:ext cx="430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14:cNvPr>
                <p14:cNvContentPartPr/>
                <p14:nvPr/>
              </p14:nvContentPartPr>
              <p14:xfrm>
                <a:off x="11667476" y="6236540"/>
                <a:ext cx="262800" cy="8568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7B1FB3EB-7E8C-4911-C88A-27E356E353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4476" y="6173900"/>
                  <a:ext cx="388440" cy="21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7579879" y="330532"/>
            <a:ext cx="4305757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Резюме по главе</a:t>
            </a:r>
            <a:endParaRPr lang="ru-RU" sz="3600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14:cNvPr>
              <p14:cNvContentPartPr/>
              <p14:nvPr/>
            </p14:nvContentPartPr>
            <p14:xfrm>
              <a:off x="334316" y="1365380"/>
              <a:ext cx="267948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43DACBC-6EE7-DB42-6DA4-0569C32B6E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676" y="1302740"/>
                <a:ext cx="2805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14:cNvPr>
              <p14:cNvContentPartPr/>
              <p14:nvPr/>
            </p14:nvContentPartPr>
            <p14:xfrm>
              <a:off x="2735566" y="1268180"/>
              <a:ext cx="4389840" cy="1947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8C589455-AD92-45E4-ED28-238D05DE56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2566" y="1205180"/>
                <a:ext cx="4515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14:cNvPr>
              <p14:cNvContentPartPr/>
              <p14:nvPr/>
            </p14:nvContentPartPr>
            <p14:xfrm>
              <a:off x="6839876" y="1208780"/>
              <a:ext cx="5045760" cy="2815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C0C4ADFC-3E71-74C1-72CA-AC45849155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7236" y="1146140"/>
                <a:ext cx="5171400" cy="407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54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9778" y="2854626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396978" y="2521803"/>
            <a:ext cx="5990609" cy="5232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ctr"/>
            <a:r>
              <a:rPr lang="ru-RU" sz="2800" b="1" dirty="0">
                <a:solidFill>
                  <a:schemeClr val="tx2">
                    <a:lumMod val="75000"/>
                  </a:schemeClr>
                </a:solidFill>
              </a:rPr>
              <a:t>Теперь вы сможете:</a:t>
            </a:r>
          </a:p>
        </p:txBody>
      </p:sp>
      <p:pic>
        <p:nvPicPr>
          <p:cNvPr id="10" name="Рисунок 9" descr="Контрольный список">
            <a:extLst>
              <a:ext uri="{FF2B5EF4-FFF2-40B4-BE49-F238E27FC236}">
                <a16:creationId xmlns:a16="http://schemas.microsoft.com/office/drawing/2014/main" id="{2942DDDC-8CB9-C698-0861-FF87EE90EE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8796" y="1469210"/>
            <a:ext cx="914400" cy="914400"/>
          </a:xfrm>
          <a:prstGeom prst="rect">
            <a:avLst/>
          </a:prstGeom>
        </p:spPr>
      </p:pic>
      <p:pic>
        <p:nvPicPr>
          <p:cNvPr id="15" name="Рисунок 14" descr="Статистика">
            <a:extLst>
              <a:ext uri="{FF2B5EF4-FFF2-40B4-BE49-F238E27FC236}">
                <a16:creationId xmlns:a16="http://schemas.microsoft.com/office/drawing/2014/main" id="{980E8FAD-A72A-2D57-AF53-A587AB759E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62984" y="4391278"/>
            <a:ext cx="457200" cy="457200"/>
          </a:xfrm>
          <a:prstGeom prst="rect">
            <a:avLst/>
          </a:prstGeom>
        </p:spPr>
      </p:pic>
      <p:graphicFrame>
        <p:nvGraphicFramePr>
          <p:cNvPr id="9" name="Таблица 12">
            <a:extLst>
              <a:ext uri="{FF2B5EF4-FFF2-40B4-BE49-F238E27FC236}">
                <a16:creationId xmlns:a16="http://schemas.microsoft.com/office/drawing/2014/main" id="{DBE3644F-18B0-B09C-4728-6DC65AD8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6692"/>
              </p:ext>
            </p:extLst>
          </p:nvPr>
        </p:nvGraphicFramePr>
        <p:xfrm>
          <a:off x="2513345" y="3172213"/>
          <a:ext cx="8139702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9702">
                  <a:extLst>
                    <a:ext uri="{9D8B030D-6E8A-4147-A177-3AD203B41FA5}">
                      <a16:colId xmlns:a16="http://schemas.microsoft.com/office/drawing/2014/main" val="289585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перечислять различные методы поиска соответствующих таблиц баз данных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реализовывать доступ для чтения к определенным столбцам и строкам в таблице базы данных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4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описывать различные способы получения доступа для чтения к нескольким таблицам базы данных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04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пояснять концепцию полномочий </a:t>
                      </a:r>
                      <a:r>
                        <a:rPr lang="ro-RO" b="1" i="0" baseline="0" dirty="0">
                          <a:solidFill>
                            <a:srgbClr val="0F5F90"/>
                          </a:solidFill>
                        </a:rPr>
                        <a:t>SAP</a:t>
                      </a:r>
                      <a:endParaRPr lang="ru-RU" b="1" i="0" baseline="0" dirty="0">
                        <a:solidFill>
                          <a:srgbClr val="0F5F9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8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b="1" i="0" baseline="0" dirty="0">
                          <a:solidFill>
                            <a:srgbClr val="0F5F90"/>
                          </a:solidFill>
                        </a:rPr>
                        <a:t>внедрять проверки полномочий</a:t>
                      </a:r>
                    </a:p>
                  </a:txBody>
                  <a:tcPr>
                    <a:lnL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3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196255"/>
                  </a:ext>
                </a:extLst>
              </a:tr>
            </a:tbl>
          </a:graphicData>
        </a:graphic>
      </p:graphicFrame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B814E3-B265-33C9-BD74-35D30B2BB96E}"/>
              </a:ext>
            </a:extLst>
          </p:cNvPr>
          <p:cNvGrpSpPr/>
          <p:nvPr/>
        </p:nvGrpSpPr>
        <p:grpSpPr>
          <a:xfrm>
            <a:off x="2041076" y="1226060"/>
            <a:ext cx="660240" cy="195840"/>
            <a:chOff x="2041076" y="1226060"/>
            <a:chExt cx="6602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14:cNvPr>
                <p14:cNvContentPartPr/>
                <p14:nvPr/>
              </p14:nvContentPartPr>
              <p14:xfrm>
                <a:off x="2299556" y="1226060"/>
                <a:ext cx="36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1DC77A2A-CBD4-D150-AD5C-5A40223A03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6916" y="1163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14:cNvPr>
                <p14:cNvContentPartPr/>
                <p14:nvPr/>
              </p14:nvContentPartPr>
              <p14:xfrm>
                <a:off x="2041076" y="1239020"/>
                <a:ext cx="660240" cy="1828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C3A7D7F3-07E1-729A-BA2C-65C2A99D4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8076" y="1176380"/>
                  <a:ext cx="78588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4135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43448" y="1062988"/>
            <a:ext cx="6905104" cy="501676"/>
          </a:xfrm>
        </p:spPr>
        <p:txBody>
          <a:bodyPr/>
          <a:lstStyle/>
          <a:p>
            <a:r>
              <a:rPr lang="ru-RU" sz="3200" dirty="0"/>
              <a:t>Наши контакты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© 2022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7C6D0-C57B-4065-9F3C-37FC815E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5469" y="4068096"/>
            <a:ext cx="2955236" cy="649152"/>
          </a:xfrm>
        </p:spPr>
        <p:txBody>
          <a:bodyPr/>
          <a:lstStyle/>
          <a:p>
            <a:r>
              <a:rPr lang="ru-RU" dirty="0"/>
              <a:t>Никита </a:t>
            </a:r>
            <a:r>
              <a:rPr lang="ru-RU" dirty="0" err="1"/>
              <a:t>Калуцкий</a:t>
            </a:r>
            <a:endParaRPr lang="ru-RU" dirty="0"/>
          </a:p>
          <a:p>
            <a:r>
              <a:rPr lang="ru-RU" b="0" dirty="0"/>
              <a:t>Моб.: +7 (911) 000-00-00</a:t>
            </a:r>
          </a:p>
          <a:p>
            <a:r>
              <a:rPr lang="ru-RU" b="0" dirty="0"/>
              <a:t>E-</a:t>
            </a:r>
            <a:r>
              <a:rPr lang="ru-RU" b="0" dirty="0" err="1"/>
              <a:t>mail</a:t>
            </a:r>
            <a:r>
              <a:rPr lang="ru-RU" b="0" dirty="0"/>
              <a:t>: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www.exrp.ru</a:t>
            </a:r>
            <a:endParaRPr lang="en-US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www.sapland.ru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27A759-B5B3-47A3-6922-AE6E182A27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2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5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Обзор урока</a:t>
            </a: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968" y="2389936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968" y="5070969"/>
            <a:ext cx="457200" cy="457200"/>
          </a:xfrm>
          <a:prstGeom prst="rect">
            <a:avLst/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3DCB7A-E3EC-73B1-F151-0F37D274C7E3}"/>
              </a:ext>
            </a:extLst>
          </p:cNvPr>
          <p:cNvSpPr/>
          <p:nvPr/>
        </p:nvSpPr>
        <p:spPr>
          <a:xfrm>
            <a:off x="1422400" y="1787031"/>
            <a:ext cx="9692290" cy="3741138"/>
          </a:xfrm>
          <a:prstGeom prst="roundRect">
            <a:avLst>
              <a:gd name="adj" fmla="val 8287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1752600" y="1907293"/>
            <a:ext cx="9017000" cy="341632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На этом уроке рассматриваются возможности извлечения информации из таблиц базы данных и считывания данных из этих таблиц. Кроме того, представлен обзор методов, позволяющих получать доступ к нескольким таблицам баз данных.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В заключение приведена информация относительно способов доступа к таблицам базы данных, в результате которого инициируется внесение изменений.</a:t>
            </a:r>
          </a:p>
        </p:txBody>
      </p:sp>
    </p:spTree>
    <p:extLst>
      <p:ext uri="{BB962C8B-B14F-4D97-AF65-F5344CB8AC3E}">
        <p14:creationId xmlns:p14="http://schemas.microsoft.com/office/powerpoint/2010/main" val="332759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8712200" y="448149"/>
            <a:ext cx="3148600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Цели урока</a:t>
            </a:r>
            <a:endParaRPr lang="ru-RU" sz="3600" b="1" dirty="0">
              <a:latin typeface="+mj-lt"/>
            </a:endParaRPr>
          </a:p>
        </p:txBody>
      </p:sp>
      <p:pic>
        <p:nvPicPr>
          <p:cNvPr id="16" name="Рисунок 15" descr="Сборник схем">
            <a:extLst>
              <a:ext uri="{FF2B5EF4-FFF2-40B4-BE49-F238E27FC236}">
                <a16:creationId xmlns:a16="http://schemas.microsoft.com/office/drawing/2014/main" id="{84916AB1-B296-49B8-9E65-794E0167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410" y="2416660"/>
            <a:ext cx="457200" cy="457200"/>
          </a:xfrm>
          <a:prstGeom prst="rect">
            <a:avLst/>
          </a:prstGeom>
        </p:spPr>
      </p:pic>
      <p:pic>
        <p:nvPicPr>
          <p:cNvPr id="24" name="Рисунок 23" descr="Статистика">
            <a:extLst>
              <a:ext uri="{FF2B5EF4-FFF2-40B4-BE49-F238E27FC236}">
                <a16:creationId xmlns:a16="http://schemas.microsoft.com/office/drawing/2014/main" id="{3B0078F2-2548-472A-A4A3-EFA5F81F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56410" y="5097693"/>
            <a:ext cx="457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3100695" y="1954995"/>
            <a:ext cx="5990609" cy="461665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r>
              <a:rPr lang="ru-RU" sz="2400" b="1" dirty="0">
                <a:solidFill>
                  <a:srgbClr val="0F5F90"/>
                </a:solidFill>
              </a:rPr>
              <a:t>Прослушав этот урок, вы сможете: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F20A83-9F53-B178-5637-278F9A299019}"/>
              </a:ext>
            </a:extLst>
          </p:cNvPr>
          <p:cNvSpPr/>
          <p:nvPr/>
        </p:nvSpPr>
        <p:spPr>
          <a:xfrm>
            <a:off x="2322255" y="2800560"/>
            <a:ext cx="754748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перечислять различные методы поиска соответствующих таблиц баз данных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5651C8-F3F7-CEFB-7C22-4A137CF94A6A}"/>
              </a:ext>
            </a:extLst>
          </p:cNvPr>
          <p:cNvSpPr/>
          <p:nvPr/>
        </p:nvSpPr>
        <p:spPr>
          <a:xfrm>
            <a:off x="2322255" y="3678191"/>
            <a:ext cx="754748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реализовывать доступ для чтения к определенным столбцам и строкам в таблице базы данных</a:t>
            </a:r>
            <a:endParaRPr lang="ru-RU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50620E-4C28-DE9A-5C7F-FD754D96D967}"/>
              </a:ext>
            </a:extLst>
          </p:cNvPr>
          <p:cNvSpPr/>
          <p:nvPr/>
        </p:nvSpPr>
        <p:spPr>
          <a:xfrm>
            <a:off x="2322255" y="4562701"/>
            <a:ext cx="754749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chemeClr val="accent5">
                    <a:lumMod val="50000"/>
                  </a:schemeClr>
                </a:solidFill>
              </a:rPr>
              <a:t>описывать различные способы получения доступа для чтения к нескольким таблицам базы данных</a:t>
            </a:r>
            <a:endParaRPr lang="ru-RU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0B23E25B-07E7-554E-59B4-BB0959370187}"/>
              </a:ext>
            </a:extLst>
          </p:cNvPr>
          <p:cNvSpPr/>
          <p:nvPr/>
        </p:nvSpPr>
        <p:spPr>
          <a:xfrm>
            <a:off x="2392324" y="316627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BD5E98B7-75BF-19FF-8FEE-DD8E396B37B3}"/>
              </a:ext>
            </a:extLst>
          </p:cNvPr>
          <p:cNvSpPr/>
          <p:nvPr/>
        </p:nvSpPr>
        <p:spPr>
          <a:xfrm>
            <a:off x="2401732" y="4041646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  <p:sp>
        <p:nvSpPr>
          <p:cNvPr id="18" name="Прямоугольный треугольник 17">
            <a:extLst>
              <a:ext uri="{FF2B5EF4-FFF2-40B4-BE49-F238E27FC236}">
                <a16:creationId xmlns:a16="http://schemas.microsoft.com/office/drawing/2014/main" id="{61C17214-1533-5252-CBE7-75B0C45F68A5}"/>
              </a:ext>
            </a:extLst>
          </p:cNvPr>
          <p:cNvSpPr/>
          <p:nvPr/>
        </p:nvSpPr>
        <p:spPr>
          <a:xfrm>
            <a:off x="2392325" y="4919114"/>
            <a:ext cx="314793" cy="251030"/>
          </a:xfrm>
          <a:prstGeom prst="rtTriangle">
            <a:avLst/>
          </a:prstGeom>
          <a:solidFill>
            <a:srgbClr val="FCBA1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293635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760564" y="448149"/>
            <a:ext cx="5100236" cy="501676"/>
          </a:xfrm>
        </p:spPr>
        <p:txBody>
          <a:bodyPr wrap="square">
            <a:spAutoFit/>
          </a:bodyPr>
          <a:lstStyle/>
          <a:p>
            <a:r>
              <a:rPr lang="ru-RU" sz="3200" dirty="0"/>
              <a:t>Практический пример</a:t>
            </a:r>
            <a:endParaRPr lang="ru-RU" sz="36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5A37-3D1E-62D0-D162-AA9EE91F196F}"/>
              </a:ext>
            </a:extLst>
          </p:cNvPr>
          <p:cNvSpPr txBox="1"/>
          <p:nvPr/>
        </p:nvSpPr>
        <p:spPr>
          <a:xfrm>
            <a:off x="2056150" y="3181057"/>
            <a:ext cx="7876729" cy="954107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5">
                    <a:lumMod val="50000"/>
                  </a:schemeClr>
                </a:solidFill>
              </a:rPr>
              <a:t>Необходимо проанализировать данные из таблиц базы данных.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179AA232-35E0-F7BB-0C50-A9BC3F13751F}"/>
              </a:ext>
            </a:extLst>
          </p:cNvPr>
          <p:cNvSpPr/>
          <p:nvPr/>
        </p:nvSpPr>
        <p:spPr>
          <a:xfrm>
            <a:off x="2056150" y="2549224"/>
            <a:ext cx="8079700" cy="2217775"/>
          </a:xfrm>
          <a:prstGeom prst="roundRect">
            <a:avLst/>
          </a:prstGeom>
          <a:ln w="76200">
            <a:solidFill>
              <a:srgbClr val="FCBA14"/>
            </a:solidFill>
            <a:prstDash val="lgDash"/>
          </a:ln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2617FED-D1FE-97CF-87B5-D63027B19809}"/>
              </a:ext>
            </a:extLst>
          </p:cNvPr>
          <p:cNvSpPr/>
          <p:nvPr/>
        </p:nvSpPr>
        <p:spPr>
          <a:xfrm>
            <a:off x="2559970" y="3187436"/>
            <a:ext cx="273600" cy="273600"/>
          </a:xfrm>
          <a:prstGeom prst="ellipse">
            <a:avLst/>
          </a:prstGeom>
          <a:solidFill>
            <a:srgbClr val="FCBA14"/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4874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90BE7AD-4319-A416-D61E-3B6860690214}"/>
              </a:ext>
            </a:extLst>
          </p:cNvPr>
          <p:cNvSpPr/>
          <p:nvPr/>
        </p:nvSpPr>
        <p:spPr>
          <a:xfrm>
            <a:off x="444142" y="3835305"/>
            <a:ext cx="3919769" cy="1379109"/>
          </a:xfrm>
          <a:prstGeom prst="roundRect">
            <a:avLst>
              <a:gd name="adj" fmla="val 9022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14:cNvPr>
              <p14:cNvContentPartPr/>
              <p14:nvPr/>
            </p14:nvContentPartPr>
            <p14:xfrm>
              <a:off x="8771698" y="1256586"/>
              <a:ext cx="3119400" cy="129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BC27FBB-14C1-4755-BA55-4A479BDCFC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8698" y="1193410"/>
                <a:ext cx="324504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14:cNvPr>
              <p14:cNvContentPartPr/>
              <p14:nvPr/>
            </p14:nvContentPartPr>
            <p14:xfrm>
              <a:off x="4818178" y="1331826"/>
              <a:ext cx="3953880" cy="871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0B4BD90-7F40-96A2-95DA-41CAB05E78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5184" y="1268826"/>
                <a:ext cx="4079509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654F6E-2228-6429-2F0F-3C9174234383}"/>
              </a:ext>
            </a:extLst>
          </p:cNvPr>
          <p:cNvGrpSpPr/>
          <p:nvPr/>
        </p:nvGrpSpPr>
        <p:grpSpPr>
          <a:xfrm>
            <a:off x="5388058" y="1331826"/>
            <a:ext cx="274680" cy="14040"/>
            <a:chOff x="5388058" y="1331826"/>
            <a:chExt cx="2746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14:cNvPr>
                <p14:cNvContentPartPr/>
                <p14:nvPr/>
              </p14:nvContentPartPr>
              <p14:xfrm>
                <a:off x="5662378" y="1345506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53AB3ED-19DA-24F2-DC20-8AB4121413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9378" y="128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14:cNvPr>
                <p14:cNvContentPartPr/>
                <p14:nvPr/>
              </p14:nvContentPartPr>
              <p14:xfrm>
                <a:off x="5388058" y="1331826"/>
                <a:ext cx="110520" cy="432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2D80420-91C6-BFA2-1F9D-3715237509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5058" y="1268826"/>
                  <a:ext cx="23616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14:cNvPr>
              <p14:cNvContentPartPr/>
              <p14:nvPr/>
            </p14:nvContentPartPr>
            <p14:xfrm>
              <a:off x="3289618" y="1643586"/>
              <a:ext cx="3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07BAB9-ECB4-3102-C658-9B20F17523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6618" y="15805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14:cNvPr>
              <p14:cNvContentPartPr/>
              <p14:nvPr/>
            </p14:nvContentPartPr>
            <p14:xfrm>
              <a:off x="5169075" y="1588371"/>
              <a:ext cx="376867" cy="12214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1FB01B3-487A-0542-2B24-2897552496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6024" y="1525317"/>
                <a:ext cx="502609" cy="2478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608B-6ACE-444C-9DB8-D58F7232F590}" type="slidenum">
              <a:rPr lang="ru-RU" smtClean="0"/>
              <a:t>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en-US" dirty="0" err="1"/>
              <a:t>ExRP</a:t>
            </a:r>
            <a:r>
              <a:rPr lang="en-US" dirty="0"/>
              <a:t> / </a:t>
            </a:r>
            <a:r>
              <a:rPr lang="ru-RU" dirty="0"/>
              <a:t>Эксперт РП. </a:t>
            </a:r>
            <a:r>
              <a:rPr lang="en-US" dirty="0"/>
              <a:t>exrp.ru</a:t>
            </a:r>
            <a:endParaRPr lang="ru-RU" dirty="0"/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68D88686-82B2-200F-99E6-41E50738E8B5}"/>
              </a:ext>
            </a:extLst>
          </p:cNvPr>
          <p:cNvSpPr txBox="1">
            <a:spLocks/>
          </p:cNvSpPr>
          <p:nvPr/>
        </p:nvSpPr>
        <p:spPr>
          <a:xfrm>
            <a:off x="444142" y="2521019"/>
            <a:ext cx="4486713" cy="50167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3200" dirty="0">
                <a:latin typeface="+mj-lt"/>
              </a:rPr>
              <a:t>Сбор данных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14:cNvPr>
              <p14:cNvContentPartPr/>
              <p14:nvPr/>
            </p14:nvContentPartPr>
            <p14:xfrm>
              <a:off x="5631778" y="1449102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E65701C-BB08-AC06-6E9A-671972ED7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8778" y="138610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1E8D1A-BD85-8FE3-AD51-E7861026B948}"/>
              </a:ext>
            </a:extLst>
          </p:cNvPr>
          <p:cNvSpPr/>
          <p:nvPr/>
        </p:nvSpPr>
        <p:spPr>
          <a:xfrm>
            <a:off x="7173310" y="236483"/>
            <a:ext cx="2191407" cy="39413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86CD40A9-1485-6C23-167B-6DDDC2FDACE1}"/>
              </a:ext>
            </a:extLst>
          </p:cNvPr>
          <p:cNvSpPr/>
          <p:nvPr/>
        </p:nvSpPr>
        <p:spPr>
          <a:xfrm rot="16200000">
            <a:off x="5687574" y="-539574"/>
            <a:ext cx="5608230" cy="7107882"/>
          </a:xfrm>
          <a:prstGeom prst="round2SameRect">
            <a:avLst>
              <a:gd name="adj1" fmla="val 5359"/>
              <a:gd name="adj2" fmla="val 681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algn="l" defTabSz="914400" rtl="0" eaLnBrk="1" latinLnBrk="0" hangingPunct="1"/>
            <a:endParaRPr lang="ru-RU" sz="1200" b="1" dirty="0">
              <a:solidFill>
                <a:srgbClr val="0F608F"/>
              </a:solidFill>
              <a:hlinkClick r:id="rId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679458-7D0A-734B-315E-506CFBD1F7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2153" y="591697"/>
            <a:ext cx="5989640" cy="48209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143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7" name="Заголовок 5">
            <a:extLst>
              <a:ext uri="{FF2B5EF4-FFF2-40B4-BE49-F238E27FC236}">
                <a16:creationId xmlns:a16="http://schemas.microsoft.com/office/drawing/2014/main" id="{FFE2CE5D-8C1F-DF70-C591-180A7391501F}"/>
              </a:ext>
            </a:extLst>
          </p:cNvPr>
          <p:cNvSpPr txBox="1">
            <a:spLocks/>
          </p:cNvSpPr>
          <p:nvPr/>
        </p:nvSpPr>
        <p:spPr>
          <a:xfrm>
            <a:off x="6985080" y="5985071"/>
            <a:ext cx="4486713" cy="240066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u-RU" sz="1400" b="1" dirty="0">
                <a:latin typeface="+mn-lt"/>
              </a:rPr>
              <a:t>Доступ к базе данных (архитектура)</a:t>
            </a:r>
          </a:p>
        </p:txBody>
      </p:sp>
      <p:sp>
        <p:nvSpPr>
          <p:cNvPr id="18" name="Заголовок 5">
            <a:extLst>
              <a:ext uri="{FF2B5EF4-FFF2-40B4-BE49-F238E27FC236}">
                <a16:creationId xmlns:a16="http://schemas.microsoft.com/office/drawing/2014/main" id="{0A97C5BC-EF49-3DC5-B938-751233A0D27D}"/>
              </a:ext>
            </a:extLst>
          </p:cNvPr>
          <p:cNvSpPr txBox="1">
            <a:spLocks/>
          </p:cNvSpPr>
          <p:nvPr/>
        </p:nvSpPr>
        <p:spPr>
          <a:xfrm>
            <a:off x="720207" y="4119094"/>
            <a:ext cx="3401219" cy="932563"/>
          </a:xfrm>
          <a:prstGeom prst="rect">
            <a:avLst/>
          </a:prstGeom>
        </p:spPr>
        <p:txBody>
          <a:bodyPr vert="horz" wrap="square" lIns="0" tIns="0" rIns="91440" bIns="4572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rata" panose="00000500000000000000" pitchFamily="2" charset="-52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l"/>
            <a:r>
              <a:rPr lang="ro-RO" sz="1600" b="1" dirty="0">
                <a:latin typeface="+mn-lt"/>
              </a:rPr>
              <a:t>Open SQL </a:t>
            </a:r>
            <a:r>
              <a:rPr lang="ru-RU" sz="1600" b="1" dirty="0">
                <a:latin typeface="+mn-lt"/>
              </a:rPr>
              <a:t>⎼</a:t>
            </a:r>
            <a:r>
              <a:rPr lang="ro-RO" sz="1600" b="1" dirty="0">
                <a:latin typeface="+mn-lt"/>
              </a:rPr>
              <a:t> </a:t>
            </a:r>
            <a:r>
              <a:rPr lang="ru-RU" sz="1600" b="1" dirty="0">
                <a:latin typeface="+mn-lt"/>
              </a:rPr>
              <a:t>это определенный </a:t>
            </a:r>
            <a:r>
              <a:rPr lang="ro-RO" sz="1600" b="1" dirty="0">
                <a:latin typeface="+mn-lt"/>
              </a:rPr>
              <a:t>SAP </a:t>
            </a:r>
            <a:r>
              <a:rPr lang="ru-RU" sz="1600" b="1" dirty="0">
                <a:latin typeface="+mn-lt"/>
              </a:rPr>
              <a:t>стандарт </a:t>
            </a:r>
            <a:r>
              <a:rPr lang="ro-RO" sz="1600" b="1" dirty="0">
                <a:latin typeface="+mn-lt"/>
              </a:rPr>
              <a:t>SQL </a:t>
            </a:r>
            <a:r>
              <a:rPr lang="ru-RU" sz="1600" b="1" dirty="0">
                <a:latin typeface="+mn-lt"/>
              </a:rPr>
              <a:t>для языка </a:t>
            </a:r>
            <a:r>
              <a:rPr lang="ro-RO" sz="1600" b="1" dirty="0">
                <a:latin typeface="+mn-lt"/>
              </a:rPr>
              <a:t>ABAP, </a:t>
            </a:r>
            <a:r>
              <a:rPr lang="ru-RU" sz="1600" b="1" dirty="0">
                <a:latin typeface="+mn-lt"/>
              </a:rPr>
              <a:t>который является не зависящим от 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16083013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exrp.ru/" TargetMode="External"/></Relationships>
</file>

<file path=ppt/theme/theme1.xml><?xml version="1.0" encoding="utf-8"?>
<a:theme xmlns:a="http://schemas.openxmlformats.org/drawingml/2006/main" name="Тема Office">
  <a:themeElements>
    <a:clrScheme name="ExRP">
      <a:dk1>
        <a:sysClr val="windowText" lastClr="000000"/>
      </a:dk1>
      <a:lt1>
        <a:sysClr val="window" lastClr="FFFFFF"/>
      </a:lt1>
      <a:dk2>
        <a:srgbClr val="055E8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ECB13A"/>
      </a:accent4>
      <a:accent5>
        <a:srgbClr val="4472C4"/>
      </a:accent5>
      <a:accent6>
        <a:srgbClr val="70AD47"/>
      </a:accent6>
      <a:hlink>
        <a:srgbClr val="48A1FA"/>
      </a:hlink>
      <a:folHlink>
        <a:srgbClr val="7030A0"/>
      </a:folHlink>
    </a:clrScheme>
    <a:fontScheme name="ExRP">
      <a:majorFont>
        <a:latin typeface="Prata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>
          <a:defRPr sz="1200" b="1" dirty="0" smtClean="0">
            <a:solidFill>
              <a:srgbClr val="0F608F"/>
            </a:solidFill>
            <a:hlinkClick xmlns:r="http://schemas.openxmlformats.org/officeDocument/2006/relationships" r:id="rId1"/>
          </a:defRPr>
        </a:defPPr>
      </a:lstStyle>
    </a:spDef>
    <a:txDef>
      <a:spPr>
        <a:noFill/>
      </a:spPr>
      <a:bodyPr wrap="square" rIns="0" rtlCol="0" anchor="ctr" anchorCtr="0">
        <a:spAutoFit/>
      </a:bodyPr>
      <a:lstStyle>
        <a:defPPr algn="r">
          <a:defRPr sz="1400" dirty="0" smtClean="0">
            <a:solidFill>
              <a:srgbClr val="0F608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14490</TotalTime>
  <Words>2168</Words>
  <Application>Microsoft Macintosh PowerPoint</Application>
  <PresentationFormat>Широкоэкранный</PresentationFormat>
  <Paragraphs>274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3" baseType="lpstr">
      <vt:lpstr>Noto Sans</vt:lpstr>
      <vt:lpstr>Calibri</vt:lpstr>
      <vt:lpstr>Arial</vt:lpstr>
      <vt:lpstr>Monaco</vt:lpstr>
      <vt:lpstr>Wingdings</vt:lpstr>
      <vt:lpstr>Prata</vt:lpstr>
      <vt:lpstr>Consolas</vt:lpstr>
      <vt:lpstr>Тема Office</vt:lpstr>
      <vt:lpstr>Введение в ABAP- инструментальные средства</vt:lpstr>
      <vt:lpstr>Глава 5</vt:lpstr>
      <vt:lpstr>Цели главы</vt:lpstr>
      <vt:lpstr>Содержание главы</vt:lpstr>
      <vt:lpstr>Урок: Считывание таблиц базы данных</vt:lpstr>
      <vt:lpstr>Обзор урока</vt:lpstr>
      <vt:lpstr>Цели урока</vt:lpstr>
      <vt:lpstr>Практический пример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 объединении таблиц необходимо ответить на три вопроса:</vt:lpstr>
      <vt:lpstr>Презентация PowerPoint</vt:lpstr>
      <vt:lpstr>Презентация PowerPoint</vt:lpstr>
      <vt:lpstr>Упражнение 8: Сбор данных с использованием цикла SELECT</vt:lpstr>
      <vt:lpstr>Цели упражнения</vt:lpstr>
      <vt:lpstr>Практический пример</vt:lpstr>
      <vt:lpstr>Задание 1: Считывание нескольких строк с использованием цикла согласно выбору пользователя</vt:lpstr>
      <vt:lpstr>Задание 1: Считывание нескольких строк с использованием цикла согласно выбору пользователя</vt:lpstr>
      <vt:lpstr>Задание 2: Расчет процентной занятости мест по рейсу</vt:lpstr>
      <vt:lpstr>Упражнение 9:  Сбор и буферизация данных во внутренней таблице</vt:lpstr>
      <vt:lpstr>Цели упражнения</vt:lpstr>
      <vt:lpstr>Практический пример</vt:lpstr>
      <vt:lpstr>Задание 1: Сбор данных и заполнение внутренней таблицы</vt:lpstr>
      <vt:lpstr>Задание 2: Сортировка и вывод внутренней таблицы</vt:lpstr>
      <vt:lpstr>Резюме по уроку</vt:lpstr>
      <vt:lpstr>Урок: Проверка полномочий</vt:lpstr>
      <vt:lpstr>Обзор урока</vt:lpstr>
      <vt:lpstr>Цели урока</vt:lpstr>
      <vt:lpstr>Практический пример</vt:lpstr>
      <vt:lpstr>Проверки полномочий</vt:lpstr>
      <vt:lpstr>Объекты полномочий и полномочия (пример)</vt:lpstr>
      <vt:lpstr>Проверка полномочий (принципиальная схема)</vt:lpstr>
      <vt:lpstr>Создание объектов полномочий</vt:lpstr>
      <vt:lpstr>Проверка полномочий (пример синтаксиса)</vt:lpstr>
      <vt:lpstr>Внедрение проверок полномочий в программах</vt:lpstr>
      <vt:lpstr>Упражнение 10: Проверка полномочий</vt:lpstr>
      <vt:lpstr>Цели упражнения</vt:lpstr>
      <vt:lpstr>Практический пример</vt:lpstr>
      <vt:lpstr>Задание 1: Проверка наличия полномочий на просмотр данных авиакомпаний</vt:lpstr>
      <vt:lpstr>Задание 1: Проверка наличия полномочий на просмотр данных авиакомпаний</vt:lpstr>
      <vt:lpstr>Задание 2: Дополнительное задание по проверке полномочий </vt:lpstr>
      <vt:lpstr>Резюме по уроку</vt:lpstr>
      <vt:lpstr>Резюме по главе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Табаев Ринат Дамирович</cp:lastModifiedBy>
  <cp:revision>159</cp:revision>
  <dcterms:created xsi:type="dcterms:W3CDTF">2020-12-17T14:35:48Z</dcterms:created>
  <dcterms:modified xsi:type="dcterms:W3CDTF">2022-06-07T04:26:49Z</dcterms:modified>
</cp:coreProperties>
</file>